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8"/>
  </p:notesMasterIdLst>
  <p:sldIdLst>
    <p:sldId id="256" r:id="rId3"/>
    <p:sldId id="263" r:id="rId4"/>
    <p:sldId id="290" r:id="rId5"/>
    <p:sldId id="401" r:id="rId6"/>
    <p:sldId id="402" r:id="rId7"/>
    <p:sldId id="403" r:id="rId8"/>
    <p:sldId id="404" r:id="rId9"/>
    <p:sldId id="405" r:id="rId10"/>
    <p:sldId id="406" r:id="rId11"/>
    <p:sldId id="408" r:id="rId12"/>
    <p:sldId id="436" r:id="rId13"/>
    <p:sldId id="407" r:id="rId14"/>
    <p:sldId id="394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31" r:id="rId27"/>
    <p:sldId id="420" r:id="rId28"/>
    <p:sldId id="421" r:id="rId29"/>
    <p:sldId id="423" r:id="rId30"/>
    <p:sldId id="422" r:id="rId31"/>
    <p:sldId id="424" r:id="rId32"/>
    <p:sldId id="425" r:id="rId33"/>
    <p:sldId id="426" r:id="rId34"/>
    <p:sldId id="427" r:id="rId35"/>
    <p:sldId id="428" r:id="rId36"/>
    <p:sldId id="437" r:id="rId37"/>
    <p:sldId id="429" r:id="rId38"/>
    <p:sldId id="430" r:id="rId39"/>
    <p:sldId id="433" r:id="rId40"/>
    <p:sldId id="434" r:id="rId41"/>
    <p:sldId id="438" r:id="rId42"/>
    <p:sldId id="435" r:id="rId43"/>
    <p:sldId id="432" r:id="rId44"/>
    <p:sldId id="439" r:id="rId45"/>
    <p:sldId id="320" r:id="rId46"/>
    <p:sldId id="397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82F9E-B98D-40C0-8769-18EADB886E6B}" v="229" dt="2023-10-31T10:41:14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7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C1D82F9E-B98D-40C0-8769-18EADB886E6B}"/>
    <pc:docChg chg="undo custSel addSld delSld modSld sldOrd">
      <pc:chgData name="Andrew Holmes" userId="eb9da5768798d098" providerId="LiveId" clId="{C1D82F9E-B98D-40C0-8769-18EADB886E6B}" dt="2023-10-31T10:41:48.292" v="2557" actId="1076"/>
      <pc:docMkLst>
        <pc:docMk/>
      </pc:docMkLst>
      <pc:sldChg chg="addSp delSp modSp mod">
        <pc:chgData name="Andrew Holmes" userId="eb9da5768798d098" providerId="LiveId" clId="{C1D82F9E-B98D-40C0-8769-18EADB886E6B}" dt="2023-10-31T10:41:48.292" v="2557" actId="1076"/>
        <pc:sldMkLst>
          <pc:docMk/>
          <pc:sldMk cId="3352226391" sldId="257"/>
        </pc:sldMkLst>
        <pc:spChg chg="add del">
          <ac:chgData name="Andrew Holmes" userId="eb9da5768798d098" providerId="LiveId" clId="{C1D82F9E-B98D-40C0-8769-18EADB886E6B}" dt="2023-10-31T07:54:54.639" v="2"/>
          <ac:spMkLst>
            <pc:docMk/>
            <pc:sldMk cId="3352226391" sldId="257"/>
            <ac:spMk id="2" creationId="{2FABBA54-A4EC-1262-221F-B07AEE8256C2}"/>
          </ac:spMkLst>
        </pc:spChg>
        <pc:spChg chg="add del mod">
          <ac:chgData name="Andrew Holmes" userId="eb9da5768798d098" providerId="LiveId" clId="{C1D82F9E-B98D-40C0-8769-18EADB886E6B}" dt="2023-10-31T10:40:31.956" v="2320"/>
          <ac:spMkLst>
            <pc:docMk/>
            <pc:sldMk cId="3352226391" sldId="257"/>
            <ac:spMk id="2" creationId="{C5B363AA-992E-3A2D-30DD-98DAD1228CBD}"/>
          </ac:spMkLst>
        </pc:spChg>
        <pc:spChg chg="add mod">
          <ac:chgData name="Andrew Holmes" userId="eb9da5768798d098" providerId="LiveId" clId="{C1D82F9E-B98D-40C0-8769-18EADB886E6B}" dt="2023-10-31T10:41:44.777" v="2556" actId="404"/>
          <ac:spMkLst>
            <pc:docMk/>
            <pc:sldMk cId="3352226391" sldId="257"/>
            <ac:spMk id="3" creationId="{A74381FE-F329-A344-93EC-13D22AC422B4}"/>
          </ac:spMkLst>
        </pc:spChg>
        <pc:spChg chg="add mod">
          <ac:chgData name="Andrew Holmes" userId="eb9da5768798d098" providerId="LiveId" clId="{C1D82F9E-B98D-40C0-8769-18EADB886E6B}" dt="2023-10-31T10:41:48.292" v="2557" actId="1076"/>
          <ac:spMkLst>
            <pc:docMk/>
            <pc:sldMk cId="3352226391" sldId="257"/>
            <ac:spMk id="4" creationId="{7F2764E1-28E6-33C4-689B-4EA609F13D6B}"/>
          </ac:spMkLst>
        </pc:spChg>
        <pc:spChg chg="del">
          <ac:chgData name="Andrew Holmes" userId="eb9da5768798d098" providerId="LiveId" clId="{C1D82F9E-B98D-40C0-8769-18EADB886E6B}" dt="2023-10-31T07:54:52.005" v="0" actId="478"/>
          <ac:spMkLst>
            <pc:docMk/>
            <pc:sldMk cId="3352226391" sldId="257"/>
            <ac:spMk id="6" creationId="{C65A40E3-BEE1-3DDB-FFEA-B1EA945EFB4C}"/>
          </ac:spMkLst>
        </pc:spChg>
        <pc:spChg chg="add mod">
          <ac:chgData name="Andrew Holmes" userId="eb9da5768798d098" providerId="LiveId" clId="{C1D82F9E-B98D-40C0-8769-18EADB886E6B}" dt="2023-10-31T07:56:19.058" v="66" actId="207"/>
          <ac:spMkLst>
            <pc:docMk/>
            <pc:sldMk cId="3352226391" sldId="257"/>
            <ac:spMk id="7" creationId="{0780ADEE-1ECE-4DAE-1598-523C18F69A02}"/>
          </ac:spMkLst>
        </pc:spChg>
        <pc:spChg chg="add mod">
          <ac:chgData name="Andrew Holmes" userId="eb9da5768798d098" providerId="LiveId" clId="{C1D82F9E-B98D-40C0-8769-18EADB886E6B}" dt="2023-10-31T07:56:44.734" v="87" actId="1076"/>
          <ac:spMkLst>
            <pc:docMk/>
            <pc:sldMk cId="3352226391" sldId="257"/>
            <ac:spMk id="8" creationId="{E621CBC5-E355-63B1-7340-93310FC07B5E}"/>
          </ac:spMkLst>
        </pc:spChg>
        <pc:picChg chg="del">
          <ac:chgData name="Andrew Holmes" userId="eb9da5768798d098" providerId="LiveId" clId="{C1D82F9E-B98D-40C0-8769-18EADB886E6B}" dt="2023-10-31T07:54:52.005" v="0" actId="478"/>
          <ac:picMkLst>
            <pc:docMk/>
            <pc:sldMk cId="3352226391" sldId="257"/>
            <ac:picMk id="3" creationId="{3F9C6955-A770-1EAC-06A1-04410D12B3F6}"/>
          </ac:picMkLst>
        </pc:picChg>
        <pc:picChg chg="add mod modCrop">
          <ac:chgData name="Andrew Holmes" userId="eb9da5768798d098" providerId="LiveId" clId="{C1D82F9E-B98D-40C0-8769-18EADB886E6B}" dt="2023-10-31T07:56:37.959" v="85" actId="1076"/>
          <ac:picMkLst>
            <pc:docMk/>
            <pc:sldMk cId="3352226391" sldId="257"/>
            <ac:picMk id="5" creationId="{D2BAFF2C-ADD3-5E50-CD1C-E4FFC03D9E66}"/>
          </ac:picMkLst>
        </pc:picChg>
      </pc:sldChg>
      <pc:sldChg chg="modSp mod">
        <pc:chgData name="Andrew Holmes" userId="eb9da5768798d098" providerId="LiveId" clId="{C1D82F9E-B98D-40C0-8769-18EADB886E6B}" dt="2023-10-31T09:25:35.024" v="264" actId="20577"/>
        <pc:sldMkLst>
          <pc:docMk/>
          <pc:sldMk cId="2277267027" sldId="263"/>
        </pc:sldMkLst>
        <pc:spChg chg="mod">
          <ac:chgData name="Andrew Holmes" userId="eb9da5768798d098" providerId="LiveId" clId="{C1D82F9E-B98D-40C0-8769-18EADB886E6B}" dt="2023-10-31T09:24:38.104" v="131" actId="20577"/>
          <ac:spMkLst>
            <pc:docMk/>
            <pc:sldMk cId="2277267027" sldId="263"/>
            <ac:spMk id="6" creationId="{50EDF345-173B-F114-E94B-367A18B758E5}"/>
          </ac:spMkLst>
        </pc:spChg>
        <pc:spChg chg="mod">
          <ac:chgData name="Andrew Holmes" userId="eb9da5768798d098" providerId="LiveId" clId="{C1D82F9E-B98D-40C0-8769-18EADB886E6B}" dt="2023-10-31T09:24:34.852" v="123" actId="20577"/>
          <ac:spMkLst>
            <pc:docMk/>
            <pc:sldMk cId="2277267027" sldId="263"/>
            <ac:spMk id="7" creationId="{1C4BC4A6-2030-8EE4-3971-E28BBA10DE65}"/>
          </ac:spMkLst>
        </pc:spChg>
        <pc:spChg chg="mod">
          <ac:chgData name="Andrew Holmes" userId="eb9da5768798d098" providerId="LiveId" clId="{C1D82F9E-B98D-40C0-8769-18EADB886E6B}" dt="2023-10-31T09:25:09.334" v="205" actId="20577"/>
          <ac:spMkLst>
            <pc:docMk/>
            <pc:sldMk cId="2277267027" sldId="263"/>
            <ac:spMk id="8" creationId="{AC6DF738-000B-90A8-C607-A197978E8EBF}"/>
          </ac:spMkLst>
        </pc:spChg>
        <pc:spChg chg="mod">
          <ac:chgData name="Andrew Holmes" userId="eb9da5768798d098" providerId="LiveId" clId="{C1D82F9E-B98D-40C0-8769-18EADB886E6B}" dt="2023-10-31T09:25:15.360" v="229" actId="20577"/>
          <ac:spMkLst>
            <pc:docMk/>
            <pc:sldMk cId="2277267027" sldId="263"/>
            <ac:spMk id="9" creationId="{DECDC5B8-D09B-A336-2F2F-A6480C8957C1}"/>
          </ac:spMkLst>
        </pc:spChg>
        <pc:spChg chg="mod">
          <ac:chgData name="Andrew Holmes" userId="eb9da5768798d098" providerId="LiveId" clId="{C1D82F9E-B98D-40C0-8769-18EADB886E6B}" dt="2023-10-31T09:24:50.661" v="167" actId="14100"/>
          <ac:spMkLst>
            <pc:docMk/>
            <pc:sldMk cId="2277267027" sldId="263"/>
            <ac:spMk id="10" creationId="{BED835D1-E1F9-710B-1B23-BEAE1A87414B}"/>
          </ac:spMkLst>
        </pc:spChg>
        <pc:spChg chg="mod">
          <ac:chgData name="Andrew Holmes" userId="eb9da5768798d098" providerId="LiveId" clId="{C1D82F9E-B98D-40C0-8769-18EADB886E6B}" dt="2023-10-31T09:25:35.024" v="264" actId="20577"/>
          <ac:spMkLst>
            <pc:docMk/>
            <pc:sldMk cId="2277267027" sldId="263"/>
            <ac:spMk id="11" creationId="{AE7EB55C-0750-E2DD-8910-220E45EFCDE6}"/>
          </ac:spMkLst>
        </pc:spChg>
        <pc:spChg chg="mod">
          <ac:chgData name="Andrew Holmes" userId="eb9da5768798d098" providerId="LiveId" clId="{C1D82F9E-B98D-40C0-8769-18EADB886E6B}" dt="2023-10-31T09:25:28.045" v="250" actId="5793"/>
          <ac:spMkLst>
            <pc:docMk/>
            <pc:sldMk cId="2277267027" sldId="263"/>
            <ac:spMk id="13" creationId="{37E1004D-50D3-B113-D88F-C233224E2823}"/>
          </ac:spMkLst>
        </pc:spChg>
      </pc:sldChg>
      <pc:sldChg chg="modSp mod">
        <pc:chgData name="Andrew Holmes" userId="eb9da5768798d098" providerId="LiveId" clId="{C1D82F9E-B98D-40C0-8769-18EADB886E6B}" dt="2023-10-31T09:25:44.249" v="282" actId="20577"/>
        <pc:sldMkLst>
          <pc:docMk/>
          <pc:sldMk cId="2314908829" sldId="290"/>
        </pc:sldMkLst>
        <pc:spChg chg="mod">
          <ac:chgData name="Andrew Holmes" userId="eb9da5768798d098" providerId="LiveId" clId="{C1D82F9E-B98D-40C0-8769-18EADB886E6B}" dt="2023-10-31T09:25:41.846" v="270" actId="20577"/>
          <ac:spMkLst>
            <pc:docMk/>
            <pc:sldMk cId="2314908829" sldId="290"/>
            <ac:spMk id="15" creationId="{34082BC6-F10C-10FF-47E8-7E47892FE28E}"/>
          </ac:spMkLst>
        </pc:spChg>
        <pc:spChg chg="mod">
          <ac:chgData name="Andrew Holmes" userId="eb9da5768798d098" providerId="LiveId" clId="{C1D82F9E-B98D-40C0-8769-18EADB886E6B}" dt="2023-10-31T09:25:44.249" v="282" actId="20577"/>
          <ac:spMkLst>
            <pc:docMk/>
            <pc:sldMk cId="2314908829" sldId="290"/>
            <ac:spMk id="16" creationId="{0B49D9B1-F5E2-754A-2C4A-9B61543DD4B7}"/>
          </ac:spMkLst>
        </pc:spChg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429977591" sldId="29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57404120" sldId="29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937151128" sldId="29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667617845" sldId="29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189262564" sldId="318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121154585" sldId="32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823927160" sldId="33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928699601" sldId="33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61954411" sldId="34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911286846" sldId="34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313709618" sldId="34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26204082" sldId="34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294509458" sldId="344"/>
        </pc:sldMkLst>
      </pc:sldChg>
      <pc:sldChg chg="addSp delSp modSp mod">
        <pc:chgData name="Andrew Holmes" userId="eb9da5768798d098" providerId="LiveId" clId="{C1D82F9E-B98D-40C0-8769-18EADB886E6B}" dt="2023-10-31T08:48:26.350" v="117" actId="207"/>
        <pc:sldMkLst>
          <pc:docMk/>
          <pc:sldMk cId="2689733443" sldId="345"/>
        </pc:sldMkLst>
        <pc:spChg chg="add mod">
          <ac:chgData name="Andrew Holmes" userId="eb9da5768798d098" providerId="LiveId" clId="{C1D82F9E-B98D-40C0-8769-18EADB886E6B}" dt="2023-10-31T08:48:26.350" v="117" actId="207"/>
          <ac:spMkLst>
            <pc:docMk/>
            <pc:sldMk cId="2689733443" sldId="345"/>
            <ac:spMk id="2" creationId="{867007DD-48D2-94BF-B22D-F9F319737B5B}"/>
          </ac:spMkLst>
        </pc:spChg>
        <pc:picChg chg="del">
          <ac:chgData name="Andrew Holmes" userId="eb9da5768798d098" providerId="LiveId" clId="{C1D82F9E-B98D-40C0-8769-18EADB886E6B}" dt="2023-10-31T08:47:36.726" v="88" actId="478"/>
          <ac:picMkLst>
            <pc:docMk/>
            <pc:sldMk cId="2689733443" sldId="345"/>
            <ac:picMk id="4" creationId="{8DD9A1E1-1A2A-8A78-13F6-55E117D3C3DD}"/>
          </ac:picMkLst>
        </pc:picChg>
        <pc:picChg chg="del">
          <ac:chgData name="Andrew Holmes" userId="eb9da5768798d098" providerId="LiveId" clId="{C1D82F9E-B98D-40C0-8769-18EADB886E6B}" dt="2023-10-31T08:47:36.726" v="88" actId="478"/>
          <ac:picMkLst>
            <pc:docMk/>
            <pc:sldMk cId="2689733443" sldId="345"/>
            <ac:picMk id="2050" creationId="{EF670B65-1F26-F04E-E937-CFF845827B18}"/>
          </ac:picMkLst>
        </pc:picChg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387054481" sldId="346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381546151" sldId="347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658861348" sldId="34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926847209" sldId="34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618160279" sldId="35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911544119" sldId="35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954773886" sldId="35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143061016" sldId="35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4179965742" sldId="354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65201449" sldId="355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327568464" sldId="356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678117709" sldId="357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096272998" sldId="35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024580100" sldId="35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4124239004" sldId="36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188830665" sldId="361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261672967" sldId="362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265364811" sldId="363"/>
        </pc:sldMkLst>
      </pc:sldChg>
      <pc:sldChg chg="addSp delSp modSp new mod modTransition modClrScheme chgLayout">
        <pc:chgData name="Andrew Holmes" userId="eb9da5768798d098" providerId="LiveId" clId="{C1D82F9E-B98D-40C0-8769-18EADB886E6B}" dt="2023-10-31T10:08:32.115" v="1117"/>
        <pc:sldMkLst>
          <pc:docMk/>
          <pc:sldMk cId="678134185" sldId="364"/>
        </pc:sldMkLst>
        <pc:spChg chg="del mod ord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2" creationId="{7A879329-F3DC-8940-ECE0-422E04B3C568}"/>
          </ac:spMkLst>
        </pc:spChg>
        <pc:spChg chg="del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3" creationId="{330F71A5-EEED-E7ED-0D44-B6B759E527BC}"/>
          </ac:spMkLst>
        </pc:spChg>
        <pc:spChg chg="del mod ord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4" creationId="{D0292B80-E3F6-EDC0-56B4-448BF9B5C4D5}"/>
          </ac:spMkLst>
        </pc:spChg>
        <pc:spChg chg="add mod ord">
          <ac:chgData name="Andrew Holmes" userId="eb9da5768798d098" providerId="LiveId" clId="{C1D82F9E-B98D-40C0-8769-18EADB886E6B}" dt="2023-10-31T09:35:47.227" v="312" actId="20577"/>
          <ac:spMkLst>
            <pc:docMk/>
            <pc:sldMk cId="678134185" sldId="364"/>
            <ac:spMk id="5" creationId="{35122F0D-1623-5D21-60B7-3570C1803774}"/>
          </ac:spMkLst>
        </pc:spChg>
        <pc:spChg chg="add del mod ord">
          <ac:chgData name="Andrew Holmes" userId="eb9da5768798d098" providerId="LiveId" clId="{C1D82F9E-B98D-40C0-8769-18EADB886E6B}" dt="2023-10-31T09:38:31.012" v="517" actId="478"/>
          <ac:spMkLst>
            <pc:docMk/>
            <pc:sldMk cId="678134185" sldId="364"/>
            <ac:spMk id="6" creationId="{2701EC70-8FCA-FE36-B249-341C39E9FFCD}"/>
          </ac:spMkLst>
        </pc:spChg>
        <pc:spChg chg="add mod ord">
          <ac:chgData name="Andrew Holmes" userId="eb9da5768798d098" providerId="LiveId" clId="{C1D82F9E-B98D-40C0-8769-18EADB886E6B}" dt="2023-10-31T09:35:41.250" v="294" actId="20577"/>
          <ac:spMkLst>
            <pc:docMk/>
            <pc:sldMk cId="678134185" sldId="364"/>
            <ac:spMk id="7" creationId="{8E6936FD-8628-121C-8E28-4EBCAAC9CC21}"/>
          </ac:spMkLst>
        </pc:spChg>
        <pc:spChg chg="add mod">
          <ac:chgData name="Andrew Holmes" userId="eb9da5768798d098" providerId="LiveId" clId="{C1D82F9E-B98D-40C0-8769-18EADB886E6B}" dt="2023-10-31T09:39:11.846" v="549" actId="1076"/>
          <ac:spMkLst>
            <pc:docMk/>
            <pc:sldMk cId="678134185" sldId="364"/>
            <ac:spMk id="9" creationId="{CC12DD85-9D50-AE1B-84E2-A7E822BE54C1}"/>
          </ac:spMkLst>
        </pc:spChg>
        <pc:graphicFrameChg chg="add mod modGraphic">
          <ac:chgData name="Andrew Holmes" userId="eb9da5768798d098" providerId="LiveId" clId="{C1D82F9E-B98D-40C0-8769-18EADB886E6B}" dt="2023-10-31T09:38:28.027" v="516" actId="1076"/>
          <ac:graphicFrameMkLst>
            <pc:docMk/>
            <pc:sldMk cId="678134185" sldId="364"/>
            <ac:graphicFrameMk id="8" creationId="{340611C4-5CA8-2083-90FF-DBF2066138D5}"/>
          </ac:graphicFrameMkLst>
        </pc:graphicFrame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258181480" sldId="365"/>
        </pc:sldMkLst>
        <pc:spChg chg="mod">
          <ac:chgData name="Andrew Holmes" userId="eb9da5768798d098" providerId="LiveId" clId="{C1D82F9E-B98D-40C0-8769-18EADB886E6B}" dt="2023-10-31T10:00:41.809" v="941" actId="20577"/>
          <ac:spMkLst>
            <pc:docMk/>
            <pc:sldMk cId="2258181480" sldId="365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09:41:22.481" v="562" actId="14100"/>
          <ac:spMkLst>
            <pc:docMk/>
            <pc:sldMk cId="2258181480" sldId="365"/>
            <ac:spMk id="9" creationId="{98A33F87-9214-E303-96D9-C3AB84C70985}"/>
          </ac:spMkLst>
        </pc:spChg>
        <pc:spChg chg="add mod">
          <ac:chgData name="Andrew Holmes" userId="eb9da5768798d098" providerId="LiveId" clId="{C1D82F9E-B98D-40C0-8769-18EADB886E6B}" dt="2023-10-31T09:42:17.051" v="681" actId="403"/>
          <ac:spMkLst>
            <pc:docMk/>
            <pc:sldMk cId="2258181480" sldId="365"/>
            <ac:spMk id="10" creationId="{CF669D4D-9AB0-F001-FC52-BAA9CFFB0D57}"/>
          </ac:spMkLst>
        </pc:spChg>
        <pc:spChg chg="add mod">
          <ac:chgData name="Andrew Holmes" userId="eb9da5768798d098" providerId="LiveId" clId="{C1D82F9E-B98D-40C0-8769-18EADB886E6B}" dt="2023-10-31T09:41:54.444" v="619" actId="1076"/>
          <ac:spMkLst>
            <pc:docMk/>
            <pc:sldMk cId="2258181480" sldId="365"/>
            <ac:spMk id="11" creationId="{4E9EFF62-B360-D397-B722-717B68FB8FD0}"/>
          </ac:spMkLst>
        </pc:spChg>
        <pc:spChg chg="add mod">
          <ac:chgData name="Andrew Holmes" userId="eb9da5768798d098" providerId="LiveId" clId="{C1D82F9E-B98D-40C0-8769-18EADB886E6B}" dt="2023-10-31T09:42:19.185" v="683" actId="403"/>
          <ac:spMkLst>
            <pc:docMk/>
            <pc:sldMk cId="2258181480" sldId="365"/>
            <ac:spMk id="12" creationId="{A0083617-9C31-5527-1B17-DBC6A5546044}"/>
          </ac:spMkLst>
        </pc:spChg>
        <pc:graphicFrameChg chg="del">
          <ac:chgData name="Andrew Holmes" userId="eb9da5768798d098" providerId="LiveId" clId="{C1D82F9E-B98D-40C0-8769-18EADB886E6B}" dt="2023-10-31T09:39:21.834" v="550" actId="478"/>
          <ac:graphicFrameMkLst>
            <pc:docMk/>
            <pc:sldMk cId="2258181480" sldId="365"/>
            <ac:graphicFrameMk id="8" creationId="{340611C4-5CA8-2083-90FF-DBF2066138D5}"/>
          </ac:graphicFrameMkLst>
        </pc:graphicFrameChg>
        <pc:picChg chg="add mod">
          <ac:chgData name="Andrew Holmes" userId="eb9da5768798d098" providerId="LiveId" clId="{C1D82F9E-B98D-40C0-8769-18EADB886E6B}" dt="2023-10-31T09:40:57.096" v="556" actId="14100"/>
          <ac:picMkLst>
            <pc:docMk/>
            <pc:sldMk cId="2258181480" sldId="365"/>
            <ac:picMk id="3" creationId="{09A1C6B5-6EFD-056C-FC33-4A4DCBCA1F1A}"/>
          </ac:picMkLst>
        </pc:picChg>
        <pc:picChg chg="add mod">
          <ac:chgData name="Andrew Holmes" userId="eb9da5768798d098" providerId="LiveId" clId="{C1D82F9E-B98D-40C0-8769-18EADB886E6B}" dt="2023-10-31T09:41:01.571" v="557" actId="1076"/>
          <ac:picMkLst>
            <pc:docMk/>
            <pc:sldMk cId="2258181480" sldId="365"/>
            <ac:picMk id="6" creationId="{C63E6D32-8DF2-27FD-D8D1-6BEFD45D6493}"/>
          </ac:picMkLst>
        </pc:picChg>
      </pc:sldChg>
      <pc:sldChg chg="addSp delSp modSp add mod ord modAnim">
        <pc:chgData name="Andrew Holmes" userId="eb9da5768798d098" providerId="LiveId" clId="{C1D82F9E-B98D-40C0-8769-18EADB886E6B}" dt="2023-10-31T10:00:04.751" v="923"/>
        <pc:sldMkLst>
          <pc:docMk/>
          <pc:sldMk cId="2686376774" sldId="366"/>
        </pc:sldMkLst>
        <pc:spChg chg="add mod">
          <ac:chgData name="Andrew Holmes" userId="eb9da5768798d098" providerId="LiveId" clId="{C1D82F9E-B98D-40C0-8769-18EADB886E6B}" dt="2023-10-31T09:44:03.421" v="697" actId="14100"/>
          <ac:spMkLst>
            <pc:docMk/>
            <pc:sldMk cId="2686376774" sldId="366"/>
            <ac:spMk id="2" creationId="{26306941-0813-A771-69D4-89BCE45ADFC1}"/>
          </ac:spMkLst>
        </pc:spChg>
        <pc:spChg chg="add mod">
          <ac:chgData name="Andrew Holmes" userId="eb9da5768798d098" providerId="LiveId" clId="{C1D82F9E-B98D-40C0-8769-18EADB886E6B}" dt="2023-10-31T09:44:39.083" v="744" actId="1076"/>
          <ac:spMkLst>
            <pc:docMk/>
            <pc:sldMk cId="2686376774" sldId="366"/>
            <ac:spMk id="3" creationId="{C5B5C7C0-7C71-1A4D-964E-A494676F90CC}"/>
          </ac:spMkLst>
        </pc:spChg>
        <pc:spChg chg="add mod">
          <ac:chgData name="Andrew Holmes" userId="eb9da5768798d098" providerId="LiveId" clId="{C1D82F9E-B98D-40C0-8769-18EADB886E6B}" dt="2023-10-31T09:46:30.287" v="814" actId="14100"/>
          <ac:spMkLst>
            <pc:docMk/>
            <pc:sldMk cId="2686376774" sldId="366"/>
            <ac:spMk id="4" creationId="{DA79AFBB-B5D4-2BBF-78E2-398A891A92EB}"/>
          </ac:spMkLst>
        </pc:spChg>
        <pc:spChg chg="mod">
          <ac:chgData name="Andrew Holmes" userId="eb9da5768798d098" providerId="LiveId" clId="{C1D82F9E-B98D-40C0-8769-18EADB886E6B}" dt="2023-10-31T09:44:06.960" v="715" actId="20577"/>
          <ac:spMkLst>
            <pc:docMk/>
            <pc:sldMk cId="2686376774" sldId="366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09:45:09.012" v="754" actId="1076"/>
          <ac:spMkLst>
            <pc:docMk/>
            <pc:sldMk cId="2686376774" sldId="366"/>
            <ac:spMk id="6" creationId="{78A3C35D-18A5-39F3-F07B-AF7ED5164845}"/>
          </ac:spMkLst>
        </pc:spChg>
        <pc:spChg chg="del">
          <ac:chgData name="Andrew Holmes" userId="eb9da5768798d098" providerId="LiveId" clId="{C1D82F9E-B98D-40C0-8769-18EADB886E6B}" dt="2023-10-31T09:43:16.627" v="687" actId="478"/>
          <ac:spMkLst>
            <pc:docMk/>
            <pc:sldMk cId="2686376774" sldId="366"/>
            <ac:spMk id="9" creationId="{CC12DD85-9D50-AE1B-84E2-A7E822BE54C1}"/>
          </ac:spMkLst>
        </pc:spChg>
        <pc:spChg chg="add mod">
          <ac:chgData name="Andrew Holmes" userId="eb9da5768798d098" providerId="LiveId" clId="{C1D82F9E-B98D-40C0-8769-18EADB886E6B}" dt="2023-10-31T09:45:27.785" v="776" actId="1076"/>
          <ac:spMkLst>
            <pc:docMk/>
            <pc:sldMk cId="2686376774" sldId="366"/>
            <ac:spMk id="10" creationId="{B97994AC-E32C-E405-36A7-A36CFCC29540}"/>
          </ac:spMkLst>
        </pc:spChg>
        <pc:spChg chg="add mod">
          <ac:chgData name="Andrew Holmes" userId="eb9da5768798d098" providerId="LiveId" clId="{C1D82F9E-B98D-40C0-8769-18EADB886E6B}" dt="2023-10-31T09:45:32.425" v="786" actId="20577"/>
          <ac:spMkLst>
            <pc:docMk/>
            <pc:sldMk cId="2686376774" sldId="366"/>
            <ac:spMk id="11" creationId="{3F2BBAB0-E224-5F9F-2214-DD25CA2FA790}"/>
          </ac:spMkLst>
        </pc:spChg>
        <pc:spChg chg="add mod">
          <ac:chgData name="Andrew Holmes" userId="eb9da5768798d098" providerId="LiveId" clId="{C1D82F9E-B98D-40C0-8769-18EADB886E6B}" dt="2023-10-31T09:59:07.812" v="902" actId="14100"/>
          <ac:spMkLst>
            <pc:docMk/>
            <pc:sldMk cId="2686376774" sldId="366"/>
            <ac:spMk id="13" creationId="{B65D3F7F-60B6-F0B1-3FFD-65014D6135C4}"/>
          </ac:spMkLst>
        </pc:spChg>
        <pc:spChg chg="add mod">
          <ac:chgData name="Andrew Holmes" userId="eb9da5768798d098" providerId="LiveId" clId="{C1D82F9E-B98D-40C0-8769-18EADB886E6B}" dt="2023-10-31T09:58:42.290" v="892" actId="207"/>
          <ac:spMkLst>
            <pc:docMk/>
            <pc:sldMk cId="2686376774" sldId="366"/>
            <ac:spMk id="14" creationId="{0D4432B4-6C34-EE90-1181-80F37CAB6B78}"/>
          </ac:spMkLst>
        </pc:spChg>
        <pc:spChg chg="add del mod">
          <ac:chgData name="Andrew Holmes" userId="eb9da5768798d098" providerId="LiveId" clId="{C1D82F9E-B98D-40C0-8769-18EADB886E6B}" dt="2023-10-31T09:58:45.126" v="894"/>
          <ac:spMkLst>
            <pc:docMk/>
            <pc:sldMk cId="2686376774" sldId="366"/>
            <ac:spMk id="15" creationId="{BCC3D42A-962F-EF1F-51D3-940DEB4E769E}"/>
          </ac:spMkLst>
        </pc:spChg>
        <pc:graphicFrameChg chg="del">
          <ac:chgData name="Andrew Holmes" userId="eb9da5768798d098" providerId="LiveId" clId="{C1D82F9E-B98D-40C0-8769-18EADB886E6B}" dt="2023-10-31T09:43:16.627" v="687" actId="478"/>
          <ac:graphicFrameMkLst>
            <pc:docMk/>
            <pc:sldMk cId="2686376774" sldId="366"/>
            <ac:graphicFrameMk id="8" creationId="{340611C4-5CA8-2083-90FF-DBF2066138D5}"/>
          </ac:graphicFrameMkLst>
        </pc:graphicFrameChg>
        <pc:graphicFrameChg chg="add mod modGraphic">
          <ac:chgData name="Andrew Holmes" userId="eb9da5768798d098" providerId="LiveId" clId="{C1D82F9E-B98D-40C0-8769-18EADB886E6B}" dt="2023-10-31T09:58:55.703" v="901" actId="403"/>
          <ac:graphicFrameMkLst>
            <pc:docMk/>
            <pc:sldMk cId="2686376774" sldId="366"/>
            <ac:graphicFrameMk id="12" creationId="{75E10709-11A4-857D-C1BE-B8EAD23BA3A0}"/>
          </ac:graphicFrameMkLst>
        </pc:graphicFrameChg>
        <pc:graphicFrameChg chg="add mod modGraphic">
          <ac:chgData name="Andrew Holmes" userId="eb9da5768798d098" providerId="LiveId" clId="{C1D82F9E-B98D-40C0-8769-18EADB886E6B}" dt="2023-10-31T09:59:43.822" v="921" actId="14100"/>
          <ac:graphicFrameMkLst>
            <pc:docMk/>
            <pc:sldMk cId="2686376774" sldId="366"/>
            <ac:graphicFrameMk id="16" creationId="{8A4497A4-434C-85E1-5C5F-56F853900B4D}"/>
          </ac:graphicFrameMkLst>
        </pc:graphicFrame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214607655" sldId="367"/>
        </pc:sldMkLst>
        <pc:spChg chg="mod">
          <ac:chgData name="Andrew Holmes" userId="eb9da5768798d098" providerId="LiveId" clId="{C1D82F9E-B98D-40C0-8769-18EADB886E6B}" dt="2023-10-31T10:06:10.781" v="1068" actId="20577"/>
          <ac:spMkLst>
            <pc:docMk/>
            <pc:sldMk cId="2214607655" sldId="367"/>
            <ac:spMk id="5" creationId="{35122F0D-1623-5D21-60B7-3570C1803774}"/>
          </ac:spMkLst>
        </pc:spChg>
        <pc:spChg chg="mod ord">
          <ac:chgData name="Andrew Holmes" userId="eb9da5768798d098" providerId="LiveId" clId="{C1D82F9E-B98D-40C0-8769-18EADB886E6B}" dt="2023-10-31T10:03:04.377" v="977" actId="1076"/>
          <ac:spMkLst>
            <pc:docMk/>
            <pc:sldMk cId="2214607655" sldId="367"/>
            <ac:spMk id="9" creationId="{98A33F87-9214-E303-96D9-C3AB84C70985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0" creationId="{CF669D4D-9AB0-F001-FC52-BAA9CFFB0D57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1" creationId="{4E9EFF62-B360-D397-B722-717B68FB8FD0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2" creationId="{A0083617-9C31-5527-1B17-DBC6A5546044}"/>
          </ac:spMkLst>
        </pc:spChg>
        <pc:spChg chg="add mod">
          <ac:chgData name="Andrew Holmes" userId="eb9da5768798d098" providerId="LiveId" clId="{C1D82F9E-B98D-40C0-8769-18EADB886E6B}" dt="2023-10-31T10:05:52.195" v="1059" actId="403"/>
          <ac:spMkLst>
            <pc:docMk/>
            <pc:sldMk cId="2214607655" sldId="367"/>
            <ac:spMk id="14" creationId="{F16CBCF8-5028-A3BD-DB63-C8B1E81B6452}"/>
          </ac:spMkLst>
        </pc:spChg>
        <pc:picChg chg="del mod">
          <ac:chgData name="Andrew Holmes" userId="eb9da5768798d098" providerId="LiveId" clId="{C1D82F9E-B98D-40C0-8769-18EADB886E6B}" dt="2023-10-31T10:02:48.712" v="945" actId="478"/>
          <ac:picMkLst>
            <pc:docMk/>
            <pc:sldMk cId="2214607655" sldId="367"/>
            <ac:picMk id="3" creationId="{09A1C6B5-6EFD-056C-FC33-4A4DCBCA1F1A}"/>
          </ac:picMkLst>
        </pc:picChg>
        <pc:picChg chg="add mod ord">
          <ac:chgData name="Andrew Holmes" userId="eb9da5768798d098" providerId="LiveId" clId="{C1D82F9E-B98D-40C0-8769-18EADB886E6B}" dt="2023-10-31T10:03:15.934" v="981" actId="1076"/>
          <ac:picMkLst>
            <pc:docMk/>
            <pc:sldMk cId="2214607655" sldId="367"/>
            <ac:picMk id="4" creationId="{B5571238-55D8-49B8-FC89-3E501624FB26}"/>
          </ac:picMkLst>
        </pc:picChg>
        <pc:picChg chg="del">
          <ac:chgData name="Andrew Holmes" userId="eb9da5768798d098" providerId="LiveId" clId="{C1D82F9E-B98D-40C0-8769-18EADB886E6B}" dt="2023-10-31T10:02:48.712" v="945" actId="478"/>
          <ac:picMkLst>
            <pc:docMk/>
            <pc:sldMk cId="2214607655" sldId="367"/>
            <ac:picMk id="6" creationId="{C63E6D32-8DF2-27FD-D8D1-6BEFD45D6493}"/>
          </ac:picMkLst>
        </pc:picChg>
        <pc:picChg chg="add mod">
          <ac:chgData name="Andrew Holmes" userId="eb9da5768798d098" providerId="LiveId" clId="{C1D82F9E-B98D-40C0-8769-18EADB886E6B}" dt="2023-10-31T10:02:52.060" v="947" actId="1076"/>
          <ac:picMkLst>
            <pc:docMk/>
            <pc:sldMk cId="2214607655" sldId="367"/>
            <ac:picMk id="13" creationId="{61D06E67-1FB9-4EAA-0F20-410ABE6C6238}"/>
          </ac:picMkLst>
        </pc:picChg>
        <pc:picChg chg="add mod">
          <ac:chgData name="Andrew Holmes" userId="eb9da5768798d098" providerId="LiveId" clId="{C1D82F9E-B98D-40C0-8769-18EADB886E6B}" dt="2023-10-31T10:05:21.214" v="1052" actId="1076"/>
          <ac:picMkLst>
            <pc:docMk/>
            <pc:sldMk cId="2214607655" sldId="367"/>
            <ac:picMk id="3074" creationId="{92BA4AC0-C9C0-136B-A5C1-84D222FA4CBD}"/>
          </ac:picMkLst>
        </pc:picChg>
        <pc:picChg chg="add mod">
          <ac:chgData name="Andrew Holmes" userId="eb9da5768798d098" providerId="LiveId" clId="{C1D82F9E-B98D-40C0-8769-18EADB886E6B}" dt="2023-10-31T10:05:42.871" v="1057" actId="1076"/>
          <ac:picMkLst>
            <pc:docMk/>
            <pc:sldMk cId="2214607655" sldId="367"/>
            <ac:picMk id="3076" creationId="{F86EC195-5F75-04DB-9349-5D0BA6EB3AF8}"/>
          </ac:picMkLst>
        </pc:pic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467701389" sldId="368"/>
        </pc:sldMkLst>
        <pc:spChg chg="mod">
          <ac:chgData name="Andrew Holmes" userId="eb9da5768798d098" providerId="LiveId" clId="{C1D82F9E-B98D-40C0-8769-18EADB886E6B}" dt="2023-10-31T10:06:12.869" v="1071" actId="20577"/>
          <ac:spMkLst>
            <pc:docMk/>
            <pc:sldMk cId="2467701389" sldId="368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04:43.901" v="1029" actId="478"/>
          <ac:spMkLst>
            <pc:docMk/>
            <pc:sldMk cId="2467701389" sldId="368"/>
            <ac:spMk id="9" creationId="{98A33F87-9214-E303-96D9-C3AB84C70985}"/>
          </ac:spMkLst>
        </pc:spChg>
        <pc:spChg chg="add mod">
          <ac:chgData name="Andrew Holmes" userId="eb9da5768798d098" providerId="LiveId" clId="{C1D82F9E-B98D-40C0-8769-18EADB886E6B}" dt="2023-10-31T10:04:55.342" v="1034" actId="1076"/>
          <ac:spMkLst>
            <pc:docMk/>
            <pc:sldMk cId="2467701389" sldId="368"/>
            <ac:spMk id="10" creationId="{6CD3F378-EF53-2C3E-19F1-589151DFED6B}"/>
          </ac:spMkLst>
        </pc:spChg>
        <pc:spChg chg="add mod">
          <ac:chgData name="Andrew Holmes" userId="eb9da5768798d098" providerId="LiveId" clId="{C1D82F9E-B98D-40C0-8769-18EADB886E6B}" dt="2023-10-31T10:05:58.474" v="1062" actId="14100"/>
          <ac:spMkLst>
            <pc:docMk/>
            <pc:sldMk cId="2467701389" sldId="368"/>
            <ac:spMk id="11" creationId="{305A3DFE-214E-5878-79FA-A8A9001AA84D}"/>
          </ac:spMkLst>
        </pc:spChg>
        <pc:spChg chg="del">
          <ac:chgData name="Andrew Holmes" userId="eb9da5768798d098" providerId="LiveId" clId="{C1D82F9E-B98D-40C0-8769-18EADB886E6B}" dt="2023-10-31T10:04:43.901" v="1029" actId="478"/>
          <ac:spMkLst>
            <pc:docMk/>
            <pc:sldMk cId="2467701389" sldId="368"/>
            <ac:spMk id="14" creationId="{F16CBCF8-5028-A3BD-DB63-C8B1E81B6452}"/>
          </ac:spMkLst>
        </pc:spChg>
        <pc:picChg chg="add mod">
          <ac:chgData name="Andrew Holmes" userId="eb9da5768798d098" providerId="LiveId" clId="{C1D82F9E-B98D-40C0-8769-18EADB886E6B}" dt="2023-10-31T10:04:48.950" v="1032" actId="1076"/>
          <ac:picMkLst>
            <pc:docMk/>
            <pc:sldMk cId="2467701389" sldId="368"/>
            <ac:picMk id="3" creationId="{9AF460AE-755B-B785-F41D-BD98932FAC5C}"/>
          </ac:picMkLst>
        </pc:picChg>
        <pc:picChg chg="del">
          <ac:chgData name="Andrew Holmes" userId="eb9da5768798d098" providerId="LiveId" clId="{C1D82F9E-B98D-40C0-8769-18EADB886E6B}" dt="2023-10-31T10:04:43.901" v="1029" actId="478"/>
          <ac:picMkLst>
            <pc:docMk/>
            <pc:sldMk cId="2467701389" sldId="368"/>
            <ac:picMk id="4" creationId="{B5571238-55D8-49B8-FC89-3E501624FB26}"/>
          </ac:picMkLst>
        </pc:picChg>
        <pc:picChg chg="add mod">
          <ac:chgData name="Andrew Holmes" userId="eb9da5768798d098" providerId="LiveId" clId="{C1D82F9E-B98D-40C0-8769-18EADB886E6B}" dt="2023-10-31T10:04:46.728" v="1031" actId="1076"/>
          <ac:picMkLst>
            <pc:docMk/>
            <pc:sldMk cId="2467701389" sldId="368"/>
            <ac:picMk id="8" creationId="{1B11BE29-9F8B-FBC1-8ECD-E4C63F39164B}"/>
          </ac:picMkLst>
        </pc:picChg>
        <pc:picChg chg="del">
          <ac:chgData name="Andrew Holmes" userId="eb9da5768798d098" providerId="LiveId" clId="{C1D82F9E-B98D-40C0-8769-18EADB886E6B}" dt="2023-10-31T10:04:43.901" v="1029" actId="478"/>
          <ac:picMkLst>
            <pc:docMk/>
            <pc:sldMk cId="2467701389" sldId="368"/>
            <ac:picMk id="13" creationId="{61D06E67-1FB9-4EAA-0F20-410ABE6C6238}"/>
          </ac:picMkLst>
        </pc:picChg>
        <pc:picChg chg="add mod">
          <ac:chgData name="Andrew Holmes" userId="eb9da5768798d098" providerId="LiveId" clId="{C1D82F9E-B98D-40C0-8769-18EADB886E6B}" dt="2023-10-31T10:05:17.358" v="1049" actId="1076"/>
          <ac:picMkLst>
            <pc:docMk/>
            <pc:sldMk cId="2467701389" sldId="368"/>
            <ac:picMk id="2050" creationId="{0A92A1A6-77FD-9303-0958-FB8C93130823}"/>
          </ac:picMkLst>
        </pc:picChg>
      </pc:sldChg>
      <pc:sldChg chg="addSp delSp modSp add mod modTransition delAnim">
        <pc:chgData name="Andrew Holmes" userId="eb9da5768798d098" providerId="LiveId" clId="{C1D82F9E-B98D-40C0-8769-18EADB886E6B}" dt="2023-10-31T10:10:09.135" v="1119" actId="478"/>
        <pc:sldMkLst>
          <pc:docMk/>
          <pc:sldMk cId="1038104008" sldId="369"/>
        </pc:sldMkLst>
        <pc:spChg chg="mod">
          <ac:chgData name="Andrew Holmes" userId="eb9da5768798d098" providerId="LiveId" clId="{C1D82F9E-B98D-40C0-8769-18EADB886E6B}" dt="2023-10-31T10:08:05.692" v="1104" actId="20577"/>
          <ac:spMkLst>
            <pc:docMk/>
            <pc:sldMk cId="1038104008" sldId="369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08:13.102" v="1108" actId="478"/>
          <ac:spMkLst>
            <pc:docMk/>
            <pc:sldMk cId="1038104008" sldId="369"/>
            <ac:spMk id="10" creationId="{6CD3F378-EF53-2C3E-19F1-589151DFED6B}"/>
          </ac:spMkLst>
        </pc:spChg>
        <pc:spChg chg="del">
          <ac:chgData name="Andrew Holmes" userId="eb9da5768798d098" providerId="LiveId" clId="{C1D82F9E-B98D-40C0-8769-18EADB886E6B}" dt="2023-10-31T10:08:13.102" v="1108" actId="478"/>
          <ac:spMkLst>
            <pc:docMk/>
            <pc:sldMk cId="1038104008" sldId="369"/>
            <ac:spMk id="11" creationId="{305A3DFE-214E-5878-79FA-A8A9001AA84D}"/>
          </ac:spMkLst>
        </pc:spChg>
        <pc:picChg chg="del">
          <ac:chgData name="Andrew Holmes" userId="eb9da5768798d098" providerId="LiveId" clId="{C1D82F9E-B98D-40C0-8769-18EADB886E6B}" dt="2023-10-31T10:08:14.730" v="1109" actId="478"/>
          <ac:picMkLst>
            <pc:docMk/>
            <pc:sldMk cId="1038104008" sldId="369"/>
            <ac:picMk id="3" creationId="{9AF460AE-755B-B785-F41D-BD98932FAC5C}"/>
          </ac:picMkLst>
        </pc:picChg>
        <pc:picChg chg="add del mod">
          <ac:chgData name="Andrew Holmes" userId="eb9da5768798d098" providerId="LiveId" clId="{C1D82F9E-B98D-40C0-8769-18EADB886E6B}" dt="2023-10-31T10:10:09.135" v="1119" actId="478"/>
          <ac:picMkLst>
            <pc:docMk/>
            <pc:sldMk cId="1038104008" sldId="369"/>
            <ac:picMk id="4" creationId="{532F29A0-B92C-11CF-5C99-E336642552FD}"/>
          </ac:picMkLst>
        </pc:picChg>
        <pc:picChg chg="del">
          <ac:chgData name="Andrew Holmes" userId="eb9da5768798d098" providerId="LiveId" clId="{C1D82F9E-B98D-40C0-8769-18EADB886E6B}" dt="2023-10-31T10:08:08.519" v="1106" actId="478"/>
          <ac:picMkLst>
            <pc:docMk/>
            <pc:sldMk cId="1038104008" sldId="369"/>
            <ac:picMk id="8" creationId="{1B11BE29-9F8B-FBC1-8ECD-E4C63F39164B}"/>
          </ac:picMkLst>
        </pc:picChg>
        <pc:picChg chg="mod">
          <ac:chgData name="Andrew Holmes" userId="eb9da5768798d098" providerId="LiveId" clId="{C1D82F9E-B98D-40C0-8769-18EADB886E6B}" dt="2023-10-31T10:08:27.449" v="1116" actId="1076"/>
          <ac:picMkLst>
            <pc:docMk/>
            <pc:sldMk cId="1038104008" sldId="369"/>
            <ac:picMk id="2050" creationId="{0A92A1A6-77FD-9303-0958-FB8C93130823}"/>
          </ac:picMkLst>
        </pc:picChg>
      </pc:sldChg>
      <pc:sldChg chg="addSp delSp modSp add mod modAnim">
        <pc:chgData name="Andrew Holmes" userId="eb9da5768798d098" providerId="LiveId" clId="{C1D82F9E-B98D-40C0-8769-18EADB886E6B}" dt="2023-10-31T10:11:07.183" v="1155"/>
        <pc:sldMkLst>
          <pc:docMk/>
          <pc:sldMk cId="1958680641" sldId="370"/>
        </pc:sldMkLst>
        <pc:spChg chg="mod">
          <ac:chgData name="Andrew Holmes" userId="eb9da5768798d098" providerId="LiveId" clId="{C1D82F9E-B98D-40C0-8769-18EADB886E6B}" dt="2023-10-31T10:10:22.555" v="1143" actId="20577"/>
          <ac:spMkLst>
            <pc:docMk/>
            <pc:sldMk cId="1958680641" sldId="370"/>
            <ac:spMk id="5" creationId="{35122F0D-1623-5D21-60B7-3570C1803774}"/>
          </ac:spMkLst>
        </pc:spChg>
        <pc:picChg chg="add mod">
          <ac:chgData name="Andrew Holmes" userId="eb9da5768798d098" providerId="LiveId" clId="{C1D82F9E-B98D-40C0-8769-18EADB886E6B}" dt="2023-10-31T10:10:18.347" v="1125" actId="1076"/>
          <ac:picMkLst>
            <pc:docMk/>
            <pc:sldMk cId="1958680641" sldId="370"/>
            <ac:picMk id="3" creationId="{0D32E069-4B70-94BA-9FB9-61D329D78B65}"/>
          </ac:picMkLst>
        </pc:picChg>
        <pc:picChg chg="del">
          <ac:chgData name="Andrew Holmes" userId="eb9da5768798d098" providerId="LiveId" clId="{C1D82F9E-B98D-40C0-8769-18EADB886E6B}" dt="2023-10-31T10:10:13.120" v="1121" actId="478"/>
          <ac:picMkLst>
            <pc:docMk/>
            <pc:sldMk cId="1958680641" sldId="370"/>
            <ac:picMk id="4" creationId="{532F29A0-B92C-11CF-5C99-E336642552FD}"/>
          </ac:picMkLst>
        </pc:picChg>
        <pc:picChg chg="mod">
          <ac:chgData name="Andrew Holmes" userId="eb9da5768798d098" providerId="LiveId" clId="{C1D82F9E-B98D-40C0-8769-18EADB886E6B}" dt="2023-10-31T10:10:24.960" v="1144" actId="1076"/>
          <ac:picMkLst>
            <pc:docMk/>
            <pc:sldMk cId="1958680641" sldId="370"/>
            <ac:picMk id="2050" creationId="{0A92A1A6-77FD-9303-0958-FB8C93130823}"/>
          </ac:picMkLst>
        </pc:picChg>
        <pc:picChg chg="add mod">
          <ac:chgData name="Andrew Holmes" userId="eb9da5768798d098" providerId="LiveId" clId="{C1D82F9E-B98D-40C0-8769-18EADB886E6B}" dt="2023-10-31T10:10:39.443" v="1147" actId="1076"/>
          <ac:picMkLst>
            <pc:docMk/>
            <pc:sldMk cId="1958680641" sldId="370"/>
            <ac:picMk id="4098" creationId="{6DEC542B-CE62-E386-1687-1183F313F9CF}"/>
          </ac:picMkLst>
        </pc:picChg>
        <pc:picChg chg="add mod">
          <ac:chgData name="Andrew Holmes" userId="eb9da5768798d098" providerId="LiveId" clId="{C1D82F9E-B98D-40C0-8769-18EADB886E6B}" dt="2023-10-31T10:11:03.411" v="1154" actId="1076"/>
          <ac:picMkLst>
            <pc:docMk/>
            <pc:sldMk cId="1958680641" sldId="370"/>
            <ac:picMk id="4100" creationId="{9FE341FD-8813-A654-673F-690085651A79}"/>
          </ac:picMkLst>
        </pc:picChg>
      </pc:sldChg>
      <pc:sldChg chg="addSp delSp modSp add mod modAnim">
        <pc:chgData name="Andrew Holmes" userId="eb9da5768798d098" providerId="LiveId" clId="{C1D82F9E-B98D-40C0-8769-18EADB886E6B}" dt="2023-10-31T10:15:18.986" v="1229" actId="1076"/>
        <pc:sldMkLst>
          <pc:docMk/>
          <pc:sldMk cId="3019650247" sldId="371"/>
        </pc:sldMkLst>
        <pc:spChg chg="mod">
          <ac:chgData name="Andrew Holmes" userId="eb9da5768798d098" providerId="LiveId" clId="{C1D82F9E-B98D-40C0-8769-18EADB886E6B}" dt="2023-10-31T10:13:05.422" v="1164" actId="20577"/>
          <ac:spMkLst>
            <pc:docMk/>
            <pc:sldMk cId="3019650247" sldId="371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14:44.605" v="1183" actId="1076"/>
          <ac:spMkLst>
            <pc:docMk/>
            <pc:sldMk cId="3019650247" sldId="371"/>
            <ac:spMk id="10" creationId="{EB8F7378-EFA0-A244-55E3-81F886E8A535}"/>
          </ac:spMkLst>
        </pc:spChg>
        <pc:spChg chg="add mod">
          <ac:chgData name="Andrew Holmes" userId="eb9da5768798d098" providerId="LiveId" clId="{C1D82F9E-B98D-40C0-8769-18EADB886E6B}" dt="2023-10-31T10:15:16.773" v="1228" actId="1076"/>
          <ac:spMkLst>
            <pc:docMk/>
            <pc:sldMk cId="3019650247" sldId="371"/>
            <ac:spMk id="11" creationId="{617BCC94-229E-A2ED-20CC-0CA0C333D208}"/>
          </ac:spMkLst>
        </pc:spChg>
        <pc:picChg chg="del">
          <ac:chgData name="Andrew Holmes" userId="eb9da5768798d098" providerId="LiveId" clId="{C1D82F9E-B98D-40C0-8769-18EADB886E6B}" dt="2023-10-31T10:13:09.456" v="1166" actId="478"/>
          <ac:picMkLst>
            <pc:docMk/>
            <pc:sldMk cId="3019650247" sldId="371"/>
            <ac:picMk id="3" creationId="{0D32E069-4B70-94BA-9FB9-61D329D78B65}"/>
          </ac:picMkLst>
        </pc:picChg>
        <pc:picChg chg="add mod">
          <ac:chgData name="Andrew Holmes" userId="eb9da5768798d098" providerId="LiveId" clId="{C1D82F9E-B98D-40C0-8769-18EADB886E6B}" dt="2023-10-31T10:13:59.715" v="1169" actId="1076"/>
          <ac:picMkLst>
            <pc:docMk/>
            <pc:sldMk cId="3019650247" sldId="371"/>
            <ac:picMk id="4" creationId="{F68C2F82-D71C-FB63-A919-015CED801256}"/>
          </ac:picMkLst>
        </pc:picChg>
        <pc:picChg chg="add mod">
          <ac:chgData name="Andrew Holmes" userId="eb9da5768798d098" providerId="LiveId" clId="{C1D82F9E-B98D-40C0-8769-18EADB886E6B}" dt="2023-10-31T10:14:52.526" v="1186" actId="1076"/>
          <ac:picMkLst>
            <pc:docMk/>
            <pc:sldMk cId="3019650247" sldId="371"/>
            <ac:picMk id="8" creationId="{58D40FEE-7635-4F8D-9699-A5BED73C18AF}"/>
          </ac:picMkLst>
        </pc:picChg>
        <pc:picChg chg="add mod">
          <ac:chgData name="Andrew Holmes" userId="eb9da5768798d098" providerId="LiveId" clId="{C1D82F9E-B98D-40C0-8769-18EADB886E6B}" dt="2023-10-31T10:15:18.986" v="1229" actId="1076"/>
          <ac:picMkLst>
            <pc:docMk/>
            <pc:sldMk cId="3019650247" sldId="371"/>
            <ac:picMk id="9" creationId="{51887CE9-45D1-FFD4-1CEF-BD56D6E67D56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2050" creationId="{0A92A1A6-77FD-9303-0958-FB8C93130823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4098" creationId="{6DEC542B-CE62-E386-1687-1183F313F9CF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4100" creationId="{9FE341FD-8813-A654-673F-690085651A79}"/>
          </ac:picMkLst>
        </pc:picChg>
      </pc:sldChg>
      <pc:sldChg chg="addSp delSp modSp add mod delAnim">
        <pc:chgData name="Andrew Holmes" userId="eb9da5768798d098" providerId="LiveId" clId="{C1D82F9E-B98D-40C0-8769-18EADB886E6B}" dt="2023-10-31T10:17:04.011" v="1328" actId="403"/>
        <pc:sldMkLst>
          <pc:docMk/>
          <pc:sldMk cId="1493700743" sldId="372"/>
        </pc:sldMkLst>
        <pc:spChg chg="mod">
          <ac:chgData name="Andrew Holmes" userId="eb9da5768798d098" providerId="LiveId" clId="{C1D82F9E-B98D-40C0-8769-18EADB886E6B}" dt="2023-10-31T10:17:00.191" v="1326" actId="20577"/>
          <ac:spMkLst>
            <pc:docMk/>
            <pc:sldMk cId="1493700743" sldId="372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17:04.011" v="1328" actId="403"/>
          <ac:spMkLst>
            <pc:docMk/>
            <pc:sldMk cId="1493700743" sldId="372"/>
            <ac:spMk id="6" creationId="{C2E46644-831B-3828-F429-7181838022C1}"/>
          </ac:spMkLst>
        </pc:spChg>
        <pc:spChg chg="del">
          <ac:chgData name="Andrew Holmes" userId="eb9da5768798d098" providerId="LiveId" clId="{C1D82F9E-B98D-40C0-8769-18EADB886E6B}" dt="2023-10-31T10:16:24.923" v="1232" actId="478"/>
          <ac:spMkLst>
            <pc:docMk/>
            <pc:sldMk cId="1493700743" sldId="372"/>
            <ac:spMk id="10" creationId="{EB8F7378-EFA0-A244-55E3-81F886E8A535}"/>
          </ac:spMkLst>
        </pc:spChg>
        <pc:spChg chg="del">
          <ac:chgData name="Andrew Holmes" userId="eb9da5768798d098" providerId="LiveId" clId="{C1D82F9E-B98D-40C0-8769-18EADB886E6B}" dt="2023-10-31T10:16:24.923" v="1232" actId="478"/>
          <ac:spMkLst>
            <pc:docMk/>
            <pc:sldMk cId="1493700743" sldId="372"/>
            <ac:spMk id="11" creationId="{617BCC94-229E-A2ED-20CC-0CA0C333D208}"/>
          </ac:spMkLst>
        </pc:spChg>
        <pc:picChg chg="add mod">
          <ac:chgData name="Andrew Holmes" userId="eb9da5768798d098" providerId="LiveId" clId="{C1D82F9E-B98D-40C0-8769-18EADB886E6B}" dt="2023-10-31T10:16:36.561" v="1241" actId="14100"/>
          <ac:picMkLst>
            <pc:docMk/>
            <pc:sldMk cId="1493700743" sldId="372"/>
            <ac:picMk id="3" creationId="{F4CAAC29-CDE5-2C21-1D91-A21E89EA5B11}"/>
          </ac:picMkLst>
        </pc:picChg>
        <pc:picChg chg="del">
          <ac:chgData name="Andrew Holmes" userId="eb9da5768798d098" providerId="LiveId" clId="{C1D82F9E-B98D-40C0-8769-18EADB886E6B}" dt="2023-10-31T10:16:24.923" v="1232" actId="478"/>
          <ac:picMkLst>
            <pc:docMk/>
            <pc:sldMk cId="1493700743" sldId="372"/>
            <ac:picMk id="4" creationId="{F68C2F82-D71C-FB63-A919-015CED801256}"/>
          </ac:picMkLst>
        </pc:picChg>
        <pc:picChg chg="del">
          <ac:chgData name="Andrew Holmes" userId="eb9da5768798d098" providerId="LiveId" clId="{C1D82F9E-B98D-40C0-8769-18EADB886E6B}" dt="2023-10-31T10:16:22.533" v="1231" actId="478"/>
          <ac:picMkLst>
            <pc:docMk/>
            <pc:sldMk cId="1493700743" sldId="372"/>
            <ac:picMk id="8" creationId="{58D40FEE-7635-4F8D-9699-A5BED73C18AF}"/>
          </ac:picMkLst>
        </pc:picChg>
        <pc:picChg chg="mod">
          <ac:chgData name="Andrew Holmes" userId="eb9da5768798d098" providerId="LiveId" clId="{C1D82F9E-B98D-40C0-8769-18EADB886E6B}" dt="2023-10-31T10:16:34.248" v="1239" actId="14100"/>
          <ac:picMkLst>
            <pc:docMk/>
            <pc:sldMk cId="1493700743" sldId="372"/>
            <ac:picMk id="9" creationId="{51887CE9-45D1-FFD4-1CEF-BD56D6E67D56}"/>
          </ac:picMkLst>
        </pc:picChg>
      </pc:sldChg>
      <pc:sldChg chg="modSp add mod ord">
        <pc:chgData name="Andrew Holmes" userId="eb9da5768798d098" providerId="LiveId" clId="{C1D82F9E-B98D-40C0-8769-18EADB886E6B}" dt="2023-10-31T10:24:30.182" v="1614" actId="20577"/>
        <pc:sldMkLst>
          <pc:docMk/>
          <pc:sldMk cId="4089620648" sldId="373"/>
        </pc:sldMkLst>
        <pc:spChg chg="mod">
          <ac:chgData name="Andrew Holmes" userId="eb9da5768798d098" providerId="LiveId" clId="{C1D82F9E-B98D-40C0-8769-18EADB886E6B}" dt="2023-10-31T10:18:09.798" v="1376" actId="20577"/>
          <ac:spMkLst>
            <pc:docMk/>
            <pc:sldMk cId="4089620648" sldId="373"/>
            <ac:spMk id="2" creationId="{8AFD4C03-1394-1B12-29E1-253790673B16}"/>
          </ac:spMkLst>
        </pc:spChg>
        <pc:spChg chg="mod">
          <ac:chgData name="Andrew Holmes" userId="eb9da5768798d098" providerId="LiveId" clId="{C1D82F9E-B98D-40C0-8769-18EADB886E6B}" dt="2023-10-31T10:18:03.728" v="1349" actId="20577"/>
          <ac:spMkLst>
            <pc:docMk/>
            <pc:sldMk cId="4089620648" sldId="373"/>
            <ac:spMk id="15" creationId="{34082BC6-F10C-10FF-47E8-7E47892FE28E}"/>
          </ac:spMkLst>
        </pc:spChg>
        <pc:spChg chg="mod">
          <ac:chgData name="Andrew Holmes" userId="eb9da5768798d098" providerId="LiveId" clId="{C1D82F9E-B98D-40C0-8769-18EADB886E6B}" dt="2023-10-31T10:24:30.182" v="1614" actId="20577"/>
          <ac:spMkLst>
            <pc:docMk/>
            <pc:sldMk cId="4089620648" sldId="373"/>
            <ac:spMk id="17" creationId="{C743B776-FB51-3F95-D449-08B03E193EEC}"/>
          </ac:spMkLst>
        </pc:spChg>
      </pc:sldChg>
      <pc:sldChg chg="delSp modSp add mod ord modAnim">
        <pc:chgData name="Andrew Holmes" userId="eb9da5768798d098" providerId="LiveId" clId="{C1D82F9E-B98D-40C0-8769-18EADB886E6B}" dt="2023-10-31T10:18:42.097" v="1397" actId="20577"/>
        <pc:sldMkLst>
          <pc:docMk/>
          <pc:sldMk cId="2168166692" sldId="374"/>
        </pc:sldMkLst>
        <pc:spChg chg="mod">
          <ac:chgData name="Andrew Holmes" userId="eb9da5768798d098" providerId="LiveId" clId="{C1D82F9E-B98D-40C0-8769-18EADB886E6B}" dt="2023-10-31T10:18:42.097" v="1397" actId="20577"/>
          <ac:spMkLst>
            <pc:docMk/>
            <pc:sldMk cId="2168166692" sldId="374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18:38.593" v="1388" actId="478"/>
          <ac:spMkLst>
            <pc:docMk/>
            <pc:sldMk cId="2168166692" sldId="374"/>
            <ac:spMk id="6" creationId="{C2E46644-831B-3828-F429-7181838022C1}"/>
          </ac:spMkLst>
        </pc:spChg>
        <pc:spChg chg="mod">
          <ac:chgData name="Andrew Holmes" userId="eb9da5768798d098" providerId="LiveId" clId="{C1D82F9E-B98D-40C0-8769-18EADB886E6B}" dt="2023-10-31T10:18:35.197" v="1387" actId="207"/>
          <ac:spMkLst>
            <pc:docMk/>
            <pc:sldMk cId="2168166692" sldId="374"/>
            <ac:spMk id="7" creationId="{8E6936FD-8628-121C-8E28-4EBCAAC9CC21}"/>
          </ac:spMkLst>
        </pc:spChg>
        <pc:picChg chg="del">
          <ac:chgData name="Andrew Holmes" userId="eb9da5768798d098" providerId="LiveId" clId="{C1D82F9E-B98D-40C0-8769-18EADB886E6B}" dt="2023-10-31T10:18:38.593" v="1388" actId="478"/>
          <ac:picMkLst>
            <pc:docMk/>
            <pc:sldMk cId="2168166692" sldId="374"/>
            <ac:picMk id="3" creationId="{F4CAAC29-CDE5-2C21-1D91-A21E89EA5B11}"/>
          </ac:picMkLst>
        </pc:picChg>
        <pc:picChg chg="del">
          <ac:chgData name="Andrew Holmes" userId="eb9da5768798d098" providerId="LiveId" clId="{C1D82F9E-B98D-40C0-8769-18EADB886E6B}" dt="2023-10-31T10:18:39.880" v="1389" actId="478"/>
          <ac:picMkLst>
            <pc:docMk/>
            <pc:sldMk cId="2168166692" sldId="374"/>
            <ac:picMk id="9" creationId="{51887CE9-45D1-FFD4-1CEF-BD56D6E67D56}"/>
          </ac:picMkLst>
        </pc:picChg>
      </pc:sldChg>
      <pc:sldChg chg="addSp delSp modSp add mod ord">
        <pc:chgData name="Andrew Holmes" userId="eb9da5768798d098" providerId="LiveId" clId="{C1D82F9E-B98D-40C0-8769-18EADB886E6B}" dt="2023-10-31T10:19:05.688" v="1403" actId="1076"/>
        <pc:sldMkLst>
          <pc:docMk/>
          <pc:sldMk cId="1408287642" sldId="375"/>
        </pc:sldMkLst>
        <pc:spChg chg="add mod">
          <ac:chgData name="Andrew Holmes" userId="eb9da5768798d098" providerId="LiveId" clId="{C1D82F9E-B98D-40C0-8769-18EADB886E6B}" dt="2023-10-31T10:18:59.996" v="1401" actId="478"/>
          <ac:spMkLst>
            <pc:docMk/>
            <pc:sldMk cId="1408287642" sldId="375"/>
            <ac:spMk id="3" creationId="{C9BB35D0-43FF-269C-5EEC-581C35A3F01F}"/>
          </ac:spMkLst>
        </pc:spChg>
        <pc:spChg chg="add mod">
          <ac:chgData name="Andrew Holmes" userId="eb9da5768798d098" providerId="LiveId" clId="{C1D82F9E-B98D-40C0-8769-18EADB886E6B}" dt="2023-10-31T10:19:05.688" v="1403" actId="1076"/>
          <ac:spMkLst>
            <pc:docMk/>
            <pc:sldMk cId="1408287642" sldId="375"/>
            <ac:spMk id="4" creationId="{F1870DDF-6C56-3FFA-AF29-8F616327AAC8}"/>
          </ac:spMkLst>
        </pc:spChg>
        <pc:spChg chg="del">
          <ac:chgData name="Andrew Holmes" userId="eb9da5768798d098" providerId="LiveId" clId="{C1D82F9E-B98D-40C0-8769-18EADB886E6B}" dt="2023-10-31T10:18:59.996" v="1401" actId="478"/>
          <ac:spMkLst>
            <pc:docMk/>
            <pc:sldMk cId="1408287642" sldId="375"/>
            <ac:spMk id="7" creationId="{8E6936FD-8628-121C-8E28-4EBCAAC9CC21}"/>
          </ac:spMkLst>
        </pc:spChg>
      </pc:sldChg>
      <pc:sldChg chg="addSp modSp add mod">
        <pc:chgData name="Andrew Holmes" userId="eb9da5768798d098" providerId="LiveId" clId="{C1D82F9E-B98D-40C0-8769-18EADB886E6B}" dt="2023-10-31T10:22:47.927" v="1586" actId="1076"/>
        <pc:sldMkLst>
          <pc:docMk/>
          <pc:sldMk cId="2047403743" sldId="376"/>
        </pc:sldMkLst>
        <pc:spChg chg="add mod">
          <ac:chgData name="Andrew Holmes" userId="eb9da5768798d098" providerId="LiveId" clId="{C1D82F9E-B98D-40C0-8769-18EADB886E6B}" dt="2023-10-31T10:22:35.422" v="1566"/>
          <ac:spMkLst>
            <pc:docMk/>
            <pc:sldMk cId="2047403743" sldId="376"/>
            <ac:spMk id="6" creationId="{6945CDA0-F4BC-E832-22F9-E0F08E0DD95E}"/>
          </ac:spMkLst>
        </pc:spChg>
        <pc:spChg chg="mod">
          <ac:chgData name="Andrew Holmes" userId="eb9da5768798d098" providerId="LiveId" clId="{C1D82F9E-B98D-40C0-8769-18EADB886E6B}" dt="2023-10-31T10:22:43.111" v="1585" actId="20577"/>
          <ac:spMkLst>
            <pc:docMk/>
            <pc:sldMk cId="2047403743" sldId="376"/>
            <ac:spMk id="9" creationId="{CC12DD85-9D50-AE1B-84E2-A7E822BE54C1}"/>
          </ac:spMkLst>
        </pc:spChg>
        <pc:graphicFrameChg chg="add mod modGraphic">
          <ac:chgData name="Andrew Holmes" userId="eb9da5768798d098" providerId="LiveId" clId="{C1D82F9E-B98D-40C0-8769-18EADB886E6B}" dt="2023-10-31T10:22:47.927" v="1586" actId="1076"/>
          <ac:graphicFrameMkLst>
            <pc:docMk/>
            <pc:sldMk cId="2047403743" sldId="376"/>
            <ac:graphicFrameMk id="2" creationId="{8661E66B-BA61-D70B-3F40-D63D720DA76F}"/>
          </ac:graphicFrameMkLst>
        </pc:graphicFrameChg>
        <pc:graphicFrameChg chg="mod modGraphic">
          <ac:chgData name="Andrew Holmes" userId="eb9da5768798d098" providerId="LiveId" clId="{C1D82F9E-B98D-40C0-8769-18EADB886E6B}" dt="2023-10-31T10:22:31.092" v="1565" actId="1036"/>
          <ac:graphicFrameMkLst>
            <pc:docMk/>
            <pc:sldMk cId="2047403743" sldId="376"/>
            <ac:graphicFrameMk id="8" creationId="{340611C4-5CA8-2083-90FF-DBF2066138D5}"/>
          </ac:graphicFrameMkLst>
        </pc:graphicFrameChg>
      </pc:sldChg>
      <pc:sldChg chg="addSp delSp modSp add mod modAnim">
        <pc:chgData name="Andrew Holmes" userId="eb9da5768798d098" providerId="LiveId" clId="{C1D82F9E-B98D-40C0-8769-18EADB886E6B}" dt="2023-10-31T10:33:06.703" v="2144"/>
        <pc:sldMkLst>
          <pc:docMk/>
          <pc:sldMk cId="4078654250" sldId="377"/>
        </pc:sldMkLst>
        <pc:spChg chg="add del mod">
          <ac:chgData name="Andrew Holmes" userId="eb9da5768798d098" providerId="LiveId" clId="{C1D82F9E-B98D-40C0-8769-18EADB886E6B}" dt="2023-10-31T10:28:31.299" v="1830"/>
          <ac:spMkLst>
            <pc:docMk/>
            <pc:sldMk cId="4078654250" sldId="377"/>
            <ac:spMk id="2" creationId="{181D1FEE-FC81-9B16-2902-958CCC8497D5}"/>
          </ac:spMkLst>
        </pc:spChg>
        <pc:spChg chg="add mod">
          <ac:chgData name="Andrew Holmes" userId="eb9da5768798d098" providerId="LiveId" clId="{C1D82F9E-B98D-40C0-8769-18EADB886E6B}" dt="2023-10-31T10:29:44.181" v="1902" actId="14100"/>
          <ac:spMkLst>
            <pc:docMk/>
            <pc:sldMk cId="4078654250" sldId="377"/>
            <ac:spMk id="3" creationId="{48F731A2-DBB3-DBD2-07E7-D9EE778F6701}"/>
          </ac:spMkLst>
        </pc:spChg>
        <pc:spChg chg="add mod">
          <ac:chgData name="Andrew Holmes" userId="eb9da5768798d098" providerId="LiveId" clId="{C1D82F9E-B98D-40C0-8769-18EADB886E6B}" dt="2023-10-31T10:30:32.275" v="1954" actId="207"/>
          <ac:spMkLst>
            <pc:docMk/>
            <pc:sldMk cId="4078654250" sldId="377"/>
            <ac:spMk id="4" creationId="{3338DBF1-1D2B-3C48-182A-97136140D428}"/>
          </ac:spMkLst>
        </pc:spChg>
        <pc:spChg chg="mod">
          <ac:chgData name="Andrew Holmes" userId="eb9da5768798d098" providerId="LiveId" clId="{C1D82F9E-B98D-40C0-8769-18EADB886E6B}" dt="2023-10-31T10:28:30.905" v="1828" actId="1076"/>
          <ac:spMkLst>
            <pc:docMk/>
            <pc:sldMk cId="4078654250" sldId="377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30:25.147" v="1953" actId="207"/>
          <ac:spMkLst>
            <pc:docMk/>
            <pc:sldMk cId="4078654250" sldId="377"/>
            <ac:spMk id="6" creationId="{16EEE622-F8FB-38C0-C03B-5B48353C3CD0}"/>
          </ac:spMkLst>
        </pc:spChg>
        <pc:spChg chg="add mod">
          <ac:chgData name="Andrew Holmes" userId="eb9da5768798d098" providerId="LiveId" clId="{C1D82F9E-B98D-40C0-8769-18EADB886E6B}" dt="2023-10-31T10:31:29.167" v="1969" actId="1582"/>
          <ac:spMkLst>
            <pc:docMk/>
            <pc:sldMk cId="4078654250" sldId="377"/>
            <ac:spMk id="15" creationId="{A5AA9CC5-9904-2500-0887-1A4E85F55A8B}"/>
          </ac:spMkLst>
        </pc:spChg>
        <pc:spChg chg="add mod">
          <ac:chgData name="Andrew Holmes" userId="eb9da5768798d098" providerId="LiveId" clId="{C1D82F9E-B98D-40C0-8769-18EADB886E6B}" dt="2023-10-31T10:32:14.343" v="2060" actId="113"/>
          <ac:spMkLst>
            <pc:docMk/>
            <pc:sldMk cId="4078654250" sldId="377"/>
            <ac:spMk id="16" creationId="{55C255E4-40B9-ABEB-D8C5-D1085AF9CB90}"/>
          </ac:spMkLst>
        </pc:spChg>
        <pc:spChg chg="add mod">
          <ac:chgData name="Andrew Holmes" userId="eb9da5768798d098" providerId="LiveId" clId="{C1D82F9E-B98D-40C0-8769-18EADB886E6B}" dt="2023-10-31T10:33:00.861" v="2143" actId="1076"/>
          <ac:spMkLst>
            <pc:docMk/>
            <pc:sldMk cId="4078654250" sldId="377"/>
            <ac:spMk id="17" creationId="{16FA04ED-BDBB-E787-60F2-D6A172167C6F}"/>
          </ac:spMkLst>
        </pc:spChg>
        <pc:cxnChg chg="add mod">
          <ac:chgData name="Andrew Holmes" userId="eb9da5768798d098" providerId="LiveId" clId="{C1D82F9E-B98D-40C0-8769-18EADB886E6B}" dt="2023-10-31T10:31:00.231" v="1960" actId="14100"/>
          <ac:cxnSpMkLst>
            <pc:docMk/>
            <pc:sldMk cId="4078654250" sldId="377"/>
            <ac:cxnSpMk id="9" creationId="{831214C7-1051-A194-66AC-9A9075605F66}"/>
          </ac:cxnSpMkLst>
        </pc:cxnChg>
        <pc:cxnChg chg="add mod">
          <ac:chgData name="Andrew Holmes" userId="eb9da5768798d098" providerId="LiveId" clId="{C1D82F9E-B98D-40C0-8769-18EADB886E6B}" dt="2023-10-31T10:31:05.940" v="1963" actId="14100"/>
          <ac:cxnSpMkLst>
            <pc:docMk/>
            <pc:sldMk cId="4078654250" sldId="377"/>
            <ac:cxnSpMk id="13" creationId="{BCD8EF33-B2D8-EF9D-9B6F-9C8977C1E2F3}"/>
          </ac:cxnSpMkLst>
        </pc:cxnChg>
      </pc:sldChg>
      <pc:sldChg chg="addSp modSp add mod">
        <pc:chgData name="Andrew Holmes" userId="eb9da5768798d098" providerId="LiveId" clId="{C1D82F9E-B98D-40C0-8769-18EADB886E6B}" dt="2023-10-31T10:26:40.150" v="1826" actId="20577"/>
        <pc:sldMkLst>
          <pc:docMk/>
          <pc:sldMk cId="3547531845" sldId="378"/>
        </pc:sldMkLst>
        <pc:spChg chg="add mod">
          <ac:chgData name="Andrew Holmes" userId="eb9da5768798d098" providerId="LiveId" clId="{C1D82F9E-B98D-40C0-8769-18EADB886E6B}" dt="2023-10-31T10:26:40.150" v="1826" actId="20577"/>
          <ac:spMkLst>
            <pc:docMk/>
            <pc:sldMk cId="3547531845" sldId="378"/>
            <ac:spMk id="2" creationId="{B39ACDB9-6FED-D6B6-A708-EE5AB4409F61}"/>
          </ac:spMkLst>
        </pc:spChg>
        <pc:spChg chg="mod">
          <ac:chgData name="Andrew Holmes" userId="eb9da5768798d098" providerId="LiveId" clId="{C1D82F9E-B98D-40C0-8769-18EADB886E6B}" dt="2023-10-31T10:24:39.371" v="1637" actId="20577"/>
          <ac:spMkLst>
            <pc:docMk/>
            <pc:sldMk cId="3547531845" sldId="378"/>
            <ac:spMk id="5" creationId="{35122F0D-1623-5D21-60B7-3570C1803774}"/>
          </ac:spMkLst>
        </pc:spChg>
      </pc:sldChg>
      <pc:sldChg chg="addSp delSp modSp add mod delAnim modAnim modNotesTx">
        <pc:chgData name="Andrew Holmes" userId="eb9da5768798d098" providerId="LiveId" clId="{C1D82F9E-B98D-40C0-8769-18EADB886E6B}" dt="2023-10-31T10:36:13.275" v="2316"/>
        <pc:sldMkLst>
          <pc:docMk/>
          <pc:sldMk cId="876282031" sldId="379"/>
        </pc:sldMkLst>
        <pc:spChg chg="add mod">
          <ac:chgData name="Andrew Holmes" userId="eb9da5768798d098" providerId="LiveId" clId="{C1D82F9E-B98D-40C0-8769-18EADB886E6B}" dt="2023-10-31T10:36:08.889" v="2315" actId="115"/>
          <ac:spMkLst>
            <pc:docMk/>
            <pc:sldMk cId="876282031" sldId="379"/>
            <ac:spMk id="2" creationId="{A5FF898C-1365-529C-A3B7-68302D7C1C31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3" creationId="{48F731A2-DBB3-DBD2-07E7-D9EE778F6701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4" creationId="{3338DBF1-1D2B-3C48-182A-97136140D428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6" creationId="{16EEE622-F8FB-38C0-C03B-5B48353C3CD0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15" creationId="{A5AA9CC5-9904-2500-0887-1A4E85F55A8B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16" creationId="{55C255E4-40B9-ABEB-D8C5-D1085AF9CB90}"/>
          </ac:spMkLst>
        </pc:spChg>
        <pc:spChg chg="mod">
          <ac:chgData name="Andrew Holmes" userId="eb9da5768798d098" providerId="LiveId" clId="{C1D82F9E-B98D-40C0-8769-18EADB886E6B}" dt="2023-10-31T10:35:51.125" v="2297" actId="1076"/>
          <ac:spMkLst>
            <pc:docMk/>
            <pc:sldMk cId="876282031" sldId="379"/>
            <ac:spMk id="17" creationId="{16FA04ED-BDBB-E787-60F2-D6A172167C6F}"/>
          </ac:spMkLst>
        </pc:spChg>
        <pc:picChg chg="add mod">
          <ac:chgData name="Andrew Holmes" userId="eb9da5768798d098" providerId="LiveId" clId="{C1D82F9E-B98D-40C0-8769-18EADB886E6B}" dt="2023-10-31T10:34:55.190" v="2151" actId="14100"/>
          <ac:picMkLst>
            <pc:docMk/>
            <pc:sldMk cId="876282031" sldId="379"/>
            <ac:picMk id="5122" creationId="{DB277A80-D525-12F9-030C-A68854CFEE3E}"/>
          </ac:picMkLst>
        </pc:picChg>
        <pc:cxnChg chg="del">
          <ac:chgData name="Andrew Holmes" userId="eb9da5768798d098" providerId="LiveId" clId="{C1D82F9E-B98D-40C0-8769-18EADB886E6B}" dt="2023-10-31T10:34:48.656" v="2146" actId="478"/>
          <ac:cxnSpMkLst>
            <pc:docMk/>
            <pc:sldMk cId="876282031" sldId="379"/>
            <ac:cxnSpMk id="9" creationId="{831214C7-1051-A194-66AC-9A9075605F66}"/>
          </ac:cxnSpMkLst>
        </pc:cxnChg>
        <pc:cxnChg chg="del">
          <ac:chgData name="Andrew Holmes" userId="eb9da5768798d098" providerId="LiveId" clId="{C1D82F9E-B98D-40C0-8769-18EADB886E6B}" dt="2023-10-31T10:34:48.656" v="2146" actId="478"/>
          <ac:cxnSpMkLst>
            <pc:docMk/>
            <pc:sldMk cId="876282031" sldId="379"/>
            <ac:cxnSpMk id="13" creationId="{BCD8EF33-B2D8-EF9D-9B6F-9C8977C1E2F3}"/>
          </ac:cxnSpMkLst>
        </pc:cxnChg>
      </pc:sldChg>
      <pc:sldMasterChg chg="delSldLayout">
        <pc:chgData name="Andrew Holmes" userId="eb9da5768798d098" providerId="LiveId" clId="{C1D82F9E-B98D-40C0-8769-18EADB886E6B}" dt="2023-10-31T10:17:50.213" v="1329" actId="47"/>
        <pc:sldMasterMkLst>
          <pc:docMk/>
          <pc:sldMasterMk cId="99153445" sldId="2147483660"/>
        </pc:sldMasterMkLst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1752787347" sldId="2147483668"/>
          </pc:sldLayoutMkLst>
        </pc:sldLayoutChg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4005403371" sldId="2147483671"/>
          </pc:sldLayoutMkLst>
        </pc:sldLayoutChg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1814270027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D6993-253D-4D1B-8B67-E916A03D6BE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C7808-7470-45AC-9B3A-06FBBE66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met.io/cheat-sheet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SOTYY9KB_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2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Cheat Sheet (emmet.io)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8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tyson</a:t>
            </a:r>
            <a:r>
              <a:rPr lang="en-US" dirty="0"/>
              <a:t>-exercise (I have a solution there for you)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7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</a:t>
            </a:r>
            <a:r>
              <a:rPr lang="en-US" dirty="0" err="1"/>
              <a:t>tyson</a:t>
            </a:r>
            <a:r>
              <a:rPr lang="en-US" dirty="0"/>
              <a:t>-exercise (I have a solution there for you)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How did </a:t>
            </a:r>
            <a:r>
              <a:rPr lang="en-US" dirty="0" err="1">
                <a:hlinkClick r:id="rId3"/>
              </a:rPr>
              <a:t>Javascript's</a:t>
            </a:r>
            <a:r>
              <a:rPr lang="en-US" dirty="0">
                <a:hlinkClick r:id="rId3"/>
              </a:rPr>
              <a:t> name come by? – YouTube</a:t>
            </a:r>
            <a:r>
              <a:rPr lang="en-US" dirty="0"/>
              <a:t>, just copying quickly as in a 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8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0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7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04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0984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633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665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277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03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046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4615-AC1A-3298-B9A9-0B9AD17D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A0-19B6-DC34-B9DA-D2974BA32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06EE-294B-366B-6404-ECC74005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A5F9-D1CA-4C7F-B32D-A303CA3DC29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5E35-8BA4-B6B8-849C-698C6F19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DF59-5D49-AE03-CC54-9977926D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98DD-E345-4408-9AEA-43E22054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0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074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5696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105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37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73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76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216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61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4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81" r:id="rId15"/>
    <p:sldLayoutId id="2147483682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742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cs50.net/2022/spring/classes/8/scoreboard.html?downloa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957D-D708-E0D6-1AC5-3F2C47FD8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00A4C-F910-497A-039E-21CFEFD33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64DC22-1A65-B9A2-83BF-666F74499C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29721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B60C6-8125-856C-3879-5AF87A46A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And even more attributes. Here’s some key ones:</a:t>
            </a:r>
          </a:p>
          <a:p>
            <a:endParaRPr lang="en-US" sz="3200" b="1" dirty="0">
              <a:latin typeface="Consolas" panose="020B0609020204030204" pitchFamily="49" charset="0"/>
            </a:endParaRPr>
          </a:p>
          <a:p>
            <a:r>
              <a:rPr lang="en-US" sz="6000" b="1" dirty="0">
                <a:latin typeface="Consolas" panose="020B0609020204030204" pitchFamily="49" charset="0"/>
              </a:rPr>
              <a:t>id    class  style </a:t>
            </a:r>
          </a:p>
          <a:p>
            <a:r>
              <a:rPr lang="en-US" sz="6000" b="1" dirty="0" err="1">
                <a:latin typeface="Consolas" panose="020B0609020204030204" pitchFamily="49" charset="0"/>
              </a:rPr>
              <a:t>href</a:t>
            </a:r>
            <a:r>
              <a:rPr lang="en-US" sz="6000" b="1" dirty="0">
                <a:latin typeface="Consolas" panose="020B0609020204030204" pitchFamily="49" charset="0"/>
              </a:rPr>
              <a:t>  </a:t>
            </a:r>
            <a:r>
              <a:rPr lang="en-US" sz="6000" b="1" dirty="0" err="1">
                <a:latin typeface="Consolas" panose="020B0609020204030204" pitchFamily="49" charset="0"/>
              </a:rPr>
              <a:t>src</a:t>
            </a:r>
            <a:r>
              <a:rPr lang="en-US" sz="6000" b="1" dirty="0">
                <a:latin typeface="Consolas" panose="020B0609020204030204" pitchFamily="49" charset="0"/>
              </a:rPr>
              <a:t>    onclick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 million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92360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B60C6-8125-856C-3879-5AF87A46A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147051" cy="4555200"/>
          </a:xfrm>
        </p:spPr>
        <p:txBody>
          <a:bodyPr/>
          <a:lstStyle/>
          <a:p>
            <a:r>
              <a:rPr lang="en-US" sz="3200" b="1" dirty="0"/>
              <a:t>Emmet </a:t>
            </a:r>
            <a:r>
              <a:rPr lang="en-US" sz="3200" dirty="0"/>
              <a:t>is a tool to write HTML faster! </a:t>
            </a:r>
          </a:p>
          <a:p>
            <a:endParaRPr lang="en-US" sz="3200" dirty="0"/>
          </a:p>
          <a:p>
            <a:r>
              <a:rPr lang="en-US" sz="3200" dirty="0"/>
              <a:t>It has a pretty great </a:t>
            </a:r>
            <a:r>
              <a:rPr lang="en-US" sz="3200" dirty="0" err="1"/>
              <a:t>cheatsheet</a:t>
            </a:r>
            <a:r>
              <a:rPr lang="en-US" sz="3200" dirty="0"/>
              <a:t>…</a:t>
            </a:r>
            <a:endParaRPr lang="en-US" sz="3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HTML fast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8D6A-4F49-4B58-5F4F-B7C3A9AE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54"/>
          <a:stretch/>
        </p:blipFill>
        <p:spPr>
          <a:xfrm>
            <a:off x="4590082" y="1747870"/>
            <a:ext cx="6465376" cy="41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9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0B863-CC88-A8B5-3F11-50EC5B07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example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6136C4F-5B9E-257B-8BBA-60516C710D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Experimenting with some tags/attributes</a:t>
            </a:r>
          </a:p>
        </p:txBody>
      </p:sp>
    </p:spTree>
    <p:extLst>
      <p:ext uri="{BB962C8B-B14F-4D97-AF65-F5344CB8AC3E}">
        <p14:creationId xmlns:p14="http://schemas.microsoft.com/office/powerpoint/2010/main" val="22294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Making it pretty</a:t>
            </a:r>
          </a:p>
        </p:txBody>
      </p:sp>
    </p:spTree>
    <p:extLst>
      <p:ext uri="{BB962C8B-B14F-4D97-AF65-F5344CB8AC3E}">
        <p14:creationId xmlns:p14="http://schemas.microsoft.com/office/powerpoint/2010/main" val="394662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ED8C73-6F4F-930A-200F-E120C0F895C3}"/>
              </a:ext>
            </a:extLst>
          </p:cNvPr>
          <p:cNvSpPr/>
          <p:nvPr/>
        </p:nvSpPr>
        <p:spPr>
          <a:xfrm>
            <a:off x="1167852" y="2222989"/>
            <a:ext cx="5883877" cy="32995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selector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property: value;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property: value;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36489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D6E06-A620-D680-8A98-E8A13A6CEDE1}"/>
              </a:ext>
            </a:extLst>
          </p:cNvPr>
          <p:cNvSpPr/>
          <p:nvPr/>
        </p:nvSpPr>
        <p:spPr>
          <a:xfrm>
            <a:off x="1152201" y="2437889"/>
            <a:ext cx="7717995" cy="30175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background-color: blue;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color: white;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98894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2ED035-41BC-0341-31E0-96DE197B526E}"/>
              </a:ext>
            </a:extLst>
          </p:cNvPr>
          <p:cNvSpPr/>
          <p:nvPr/>
        </p:nvSpPr>
        <p:spPr>
          <a:xfrm>
            <a:off x="1183198" y="1709468"/>
            <a:ext cx="8389588" cy="428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p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background-color: blue;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color: white;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&lt;/style&gt;</a:t>
            </a:r>
            <a:endParaRPr lang="en-US" sz="4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8545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dirty="0"/>
              <a:t>Generally we </a:t>
            </a:r>
            <a:r>
              <a:rPr lang="en-US" sz="4000" dirty="0">
                <a:solidFill>
                  <a:srgbClr val="FF0000"/>
                </a:solidFill>
              </a:rPr>
              <a:t>avoid inline style</a:t>
            </a:r>
            <a:r>
              <a:rPr lang="en-US" sz="4000" dirty="0"/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0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latin typeface="Consolas" panose="020B0609020204030204" pitchFamily="49" charset="0"/>
              </a:rPr>
              <a:t>&lt;p style=“…”&gt; &lt;/p&gt;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800" dirty="0"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latin typeface="Consolas" panose="020B0609020204030204" pitchFamily="49" charset="0"/>
              </a:rPr>
              <a:t>&lt;style&gt; … &lt;/style&gt;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8C199D-7156-84DB-838B-55E371BD3B80}"/>
              </a:ext>
            </a:extLst>
          </p:cNvPr>
          <p:cNvSpPr/>
          <p:nvPr/>
        </p:nvSpPr>
        <p:spPr>
          <a:xfrm>
            <a:off x="896510" y="2558472"/>
            <a:ext cx="5167745" cy="337589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Function</a:t>
            </a:r>
          </a:p>
          <a:p>
            <a:pPr algn="ctr"/>
            <a:r>
              <a:rPr lang="en-US" sz="4800" b="1" dirty="0"/>
              <a:t>HTML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4B7A36-7023-DC57-C522-883A03B313D7}"/>
              </a:ext>
            </a:extLst>
          </p:cNvPr>
          <p:cNvSpPr/>
          <p:nvPr/>
        </p:nvSpPr>
        <p:spPr>
          <a:xfrm>
            <a:off x="6127745" y="2612900"/>
            <a:ext cx="5167745" cy="337589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Form</a:t>
            </a:r>
          </a:p>
          <a:p>
            <a:pPr algn="ctr"/>
            <a:r>
              <a:rPr lang="en-US" sz="4800" b="1" dirty="0"/>
              <a:t>CSS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8F30D60-0EC6-286A-6458-054D9D2D097F}"/>
              </a:ext>
            </a:extLst>
          </p:cNvPr>
          <p:cNvSpPr/>
          <p:nvPr/>
        </p:nvSpPr>
        <p:spPr>
          <a:xfrm>
            <a:off x="5204455" y="552529"/>
            <a:ext cx="4304145" cy="2576582"/>
          </a:xfrm>
          <a:prstGeom prst="wedgeRoundRectCallout">
            <a:avLst>
              <a:gd name="adj1" fmla="val -34816"/>
              <a:gd name="adj2" fmla="val 764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aim to keep these separate – tweaking form should never risk damaging function, easier to manage code.</a:t>
            </a:r>
          </a:p>
        </p:txBody>
      </p:sp>
    </p:spTree>
    <p:extLst>
      <p:ext uri="{BB962C8B-B14F-4D97-AF65-F5344CB8AC3E}">
        <p14:creationId xmlns:p14="http://schemas.microsoft.com/office/powerpoint/2010/main" val="367765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D93E9-1C9D-1DF7-A8E9-2A2C1EB96EDC}"/>
              </a:ext>
            </a:extLst>
          </p:cNvPr>
          <p:cNvSpPr/>
          <p:nvPr/>
        </p:nvSpPr>
        <p:spPr>
          <a:xfrm>
            <a:off x="1173018" y="2817092"/>
            <a:ext cx="8373938" cy="1667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dirty="0"/>
              <a:t>To use a CSS file, we use link: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0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latin typeface="Consolas" panose="020B0609020204030204" pitchFamily="49" charset="0"/>
              </a:rPr>
              <a:t>&lt;</a:t>
            </a:r>
            <a:r>
              <a:rPr lang="en-US" sz="4800" b="1" dirty="0">
                <a:latin typeface="Consolas" panose="020B0609020204030204" pitchFamily="49" charset="0"/>
              </a:rPr>
              <a:t>link </a:t>
            </a:r>
            <a:r>
              <a:rPr lang="en-US" sz="4800" dirty="0" err="1">
                <a:latin typeface="Consolas" panose="020B0609020204030204" pitchFamily="49" charset="0"/>
              </a:rPr>
              <a:t>rel</a:t>
            </a:r>
            <a:r>
              <a:rPr lang="en-US" sz="4800" dirty="0">
                <a:latin typeface="Consolas" panose="020B0609020204030204" pitchFamily="49" charset="0"/>
              </a:rPr>
              <a:t>=“stylesheet” 	   	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latin typeface="Consolas" panose="020B0609020204030204" pitchFamily="49" charset="0"/>
              </a:rPr>
              <a:t>      </a:t>
            </a:r>
            <a:r>
              <a:rPr lang="en-US" sz="4800" b="1" dirty="0" err="1">
                <a:latin typeface="Consolas" panose="020B0609020204030204" pitchFamily="49" charset="0"/>
              </a:rPr>
              <a:t>href</a:t>
            </a:r>
            <a:r>
              <a:rPr lang="en-US" sz="4800" dirty="0">
                <a:latin typeface="Consolas" panose="020B0609020204030204" pitchFamily="49" charset="0"/>
              </a:rPr>
              <a:t>=“</a:t>
            </a:r>
            <a:r>
              <a:rPr lang="en-US" sz="4800" b="1" dirty="0">
                <a:latin typeface="Consolas" panose="020B0609020204030204" pitchFamily="49" charset="0"/>
              </a:rPr>
              <a:t>styles.css</a:t>
            </a:r>
            <a:r>
              <a:rPr lang="en-US" sz="4800" dirty="0">
                <a:latin typeface="Consolas" panose="020B0609020204030204" pitchFamily="49" charset="0"/>
              </a:rPr>
              <a:t>”&gt;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8162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i="1" dirty="0"/>
              <a:t>cascading </a:t>
            </a:r>
            <a:r>
              <a:rPr lang="en-US" dirty="0"/>
              <a:t>style sheets?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05825-9164-FEBD-F225-299F3BC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62" y="1699167"/>
            <a:ext cx="6210984" cy="4314242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D7DDD34-516C-092D-E081-5C4E34A1DF9D}"/>
              </a:ext>
            </a:extLst>
          </p:cNvPr>
          <p:cNvSpPr/>
          <p:nvPr/>
        </p:nvSpPr>
        <p:spPr>
          <a:xfrm>
            <a:off x="5532582" y="3038764"/>
            <a:ext cx="1279236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A34E-A108-8568-5F9E-8EB62B766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1818" y="2977289"/>
            <a:ext cx="4429382" cy="570912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background-color: blue;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28A2BB8-8CAD-E856-D041-908D8964756E}"/>
              </a:ext>
            </a:extLst>
          </p:cNvPr>
          <p:cNvSpPr/>
          <p:nvPr/>
        </p:nvSpPr>
        <p:spPr>
          <a:xfrm rot="18942304">
            <a:off x="3082212" y="3545837"/>
            <a:ext cx="751586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B4BE6A7-E7B9-3296-8E03-CC1A3E649B09}"/>
              </a:ext>
            </a:extLst>
          </p:cNvPr>
          <p:cNvSpPr/>
          <p:nvPr/>
        </p:nvSpPr>
        <p:spPr>
          <a:xfrm rot="13750187">
            <a:off x="4517172" y="3510062"/>
            <a:ext cx="751586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6F5C70B-EA82-4E65-40A5-3ABDC9F69A4C}"/>
              </a:ext>
            </a:extLst>
          </p:cNvPr>
          <p:cNvSpPr/>
          <p:nvPr/>
        </p:nvSpPr>
        <p:spPr>
          <a:xfrm rot="13750187">
            <a:off x="5849142" y="4462155"/>
            <a:ext cx="578735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526A003-9641-9691-25EE-67046EB9295A}"/>
              </a:ext>
            </a:extLst>
          </p:cNvPr>
          <p:cNvSpPr/>
          <p:nvPr/>
        </p:nvSpPr>
        <p:spPr>
          <a:xfrm rot="13750187">
            <a:off x="3168636" y="4462157"/>
            <a:ext cx="578735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33412FB-4B59-D3B0-770C-A2B057A2F171}"/>
              </a:ext>
            </a:extLst>
          </p:cNvPr>
          <p:cNvSpPr/>
          <p:nvPr/>
        </p:nvSpPr>
        <p:spPr>
          <a:xfrm rot="19120933">
            <a:off x="2211957" y="4434876"/>
            <a:ext cx="578735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746FF95-CA54-17C0-9C63-E86FB9348222}"/>
              </a:ext>
            </a:extLst>
          </p:cNvPr>
          <p:cNvSpPr/>
          <p:nvPr/>
        </p:nvSpPr>
        <p:spPr>
          <a:xfrm rot="19120933">
            <a:off x="4743663" y="4434874"/>
            <a:ext cx="578735" cy="4479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CC63E9B-467A-95CF-E1B2-E989EDDA232A}"/>
              </a:ext>
            </a:extLst>
          </p:cNvPr>
          <p:cNvSpPr txBox="1">
            <a:spLocks/>
          </p:cNvSpPr>
          <p:nvPr/>
        </p:nvSpPr>
        <p:spPr>
          <a:xfrm>
            <a:off x="6878775" y="3856288"/>
            <a:ext cx="4429382" cy="1973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Lower elements by default ‘</a:t>
            </a:r>
            <a:r>
              <a:rPr lang="en-US" sz="2400" b="1" dirty="0">
                <a:latin typeface="Consolas" panose="020B0609020204030204" pitchFamily="49" charset="0"/>
              </a:rPr>
              <a:t>inherit</a:t>
            </a:r>
            <a:r>
              <a:rPr lang="en-US" sz="2400" dirty="0">
                <a:latin typeface="Consolas" panose="020B0609020204030204" pitchFamily="49" charset="0"/>
              </a:rPr>
              <a:t>’ style. A change </a:t>
            </a:r>
            <a:r>
              <a:rPr lang="en-US" sz="2400" b="1" i="1" dirty="0">
                <a:latin typeface="Consolas" panose="020B0609020204030204" pitchFamily="49" charset="0"/>
              </a:rPr>
              <a:t>cascades</a:t>
            </a:r>
            <a:r>
              <a:rPr lang="en-US" sz="2400" dirty="0">
                <a:latin typeface="Consolas" panose="020B0609020204030204" pitchFamily="49" charset="0"/>
              </a:rPr>
              <a:t> down the tree. </a:t>
            </a:r>
          </a:p>
        </p:txBody>
      </p:sp>
    </p:spTree>
    <p:extLst>
      <p:ext uri="{BB962C8B-B14F-4D97-AF65-F5344CB8AC3E}">
        <p14:creationId xmlns:p14="http://schemas.microsoft.com/office/powerpoint/2010/main" val="113782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HTML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The building blocks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142215"/>
            <a:ext cx="3496380" cy="703600"/>
          </a:xfrm>
        </p:spPr>
        <p:txBody>
          <a:bodyPr/>
          <a:lstStyle/>
          <a:p>
            <a:r>
              <a:rPr lang="en-US" sz="4000" dirty="0"/>
              <a:t>JavaScript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/>
              <a:t>La casa Madrigal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4091251" cy="703600"/>
          </a:xfrm>
        </p:spPr>
        <p:txBody>
          <a:bodyPr/>
          <a:lstStyle/>
          <a:p>
            <a:r>
              <a:rPr lang="en-US" sz="4000" dirty="0"/>
              <a:t>CSS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5078101"/>
            <a:ext cx="2790000" cy="646400"/>
          </a:xfrm>
        </p:spPr>
        <p:txBody>
          <a:bodyPr/>
          <a:lstStyle/>
          <a:p>
            <a:r>
              <a:rPr lang="en-US" sz="2400" dirty="0"/>
              <a:t>A little polish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Ball’s in your court!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E4E530-D13F-069B-6112-B52CE8A6E272}"/>
              </a:ext>
            </a:extLst>
          </p:cNvPr>
          <p:cNvSpPr/>
          <p:nvPr/>
        </p:nvSpPr>
        <p:spPr>
          <a:xfrm>
            <a:off x="1126523" y="2377991"/>
            <a:ext cx="7872826" cy="31600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background-color: blue;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color: white;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CD406DA2-7D2B-6F1A-21B3-B54CB31A02E4}"/>
              </a:ext>
            </a:extLst>
          </p:cNvPr>
          <p:cNvSpPr/>
          <p:nvPr/>
        </p:nvSpPr>
        <p:spPr>
          <a:xfrm>
            <a:off x="1835257" y="2458982"/>
            <a:ext cx="1427018" cy="4525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0A4499-15CD-7D3A-4717-E64AD8ACC99D}"/>
              </a:ext>
            </a:extLst>
          </p:cNvPr>
          <p:cNvSpPr/>
          <p:nvPr/>
        </p:nvSpPr>
        <p:spPr>
          <a:xfrm>
            <a:off x="3685309" y="2112617"/>
            <a:ext cx="4124036" cy="1136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Currently affects </a:t>
            </a:r>
            <a:r>
              <a:rPr lang="en-US" sz="2400" b="1" dirty="0"/>
              <a:t>all paragraphs!</a:t>
            </a:r>
          </a:p>
        </p:txBody>
      </p:sp>
    </p:spTree>
    <p:extLst>
      <p:ext uri="{BB962C8B-B14F-4D97-AF65-F5344CB8AC3E}">
        <p14:creationId xmlns:p14="http://schemas.microsoft.com/office/powerpoint/2010/main" val="4921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B224F8-ED12-5D0E-7DBF-B5911EA4A5C2}"/>
              </a:ext>
            </a:extLst>
          </p:cNvPr>
          <p:cNvSpPr/>
          <p:nvPr/>
        </p:nvSpPr>
        <p:spPr>
          <a:xfrm>
            <a:off x="1676776" y="2277621"/>
            <a:ext cx="4672363" cy="6257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A70DD-E97E-3853-3A9A-FC669834ECCF}"/>
              </a:ext>
            </a:extLst>
          </p:cNvPr>
          <p:cNvSpPr/>
          <p:nvPr/>
        </p:nvSpPr>
        <p:spPr>
          <a:xfrm>
            <a:off x="1575822" y="3894730"/>
            <a:ext cx="6434510" cy="1810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272000" cy="3585479"/>
          </a:xfrm>
        </p:spPr>
        <p:txBody>
          <a:bodyPr/>
          <a:lstStyle/>
          <a:p>
            <a:r>
              <a:rPr lang="en-US" sz="3600" i="1" dirty="0">
                <a:solidFill>
                  <a:srgbClr val="000000"/>
                </a:solidFill>
                <a:latin typeface="Consolas" panose="020B0609020204030204" pitchFamily="49" charset="0"/>
              </a:rPr>
              <a:t>In index.html 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&lt;p id=“special-p”&gt;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solidFill>
                  <a:srgbClr val="000000"/>
                </a:solidFill>
                <a:latin typeface="Consolas" panose="020B0609020204030204" pitchFamily="49" charset="0"/>
              </a:rPr>
              <a:t>In styles.css: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#special-p 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background-color: red;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36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spice it 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88FE473-F7B7-1194-54F3-AB2AF073C738}"/>
              </a:ext>
            </a:extLst>
          </p:cNvPr>
          <p:cNvSpPr/>
          <p:nvPr/>
        </p:nvSpPr>
        <p:spPr>
          <a:xfrm>
            <a:off x="1676776" y="4516252"/>
            <a:ext cx="385289" cy="95596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A871BE-AE50-1EB3-0563-EE8A2F9B3D23}"/>
              </a:ext>
            </a:extLst>
          </p:cNvPr>
          <p:cNvSpPr/>
          <p:nvPr/>
        </p:nvSpPr>
        <p:spPr>
          <a:xfrm>
            <a:off x="1193529" y="2252420"/>
            <a:ext cx="6664111" cy="34767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We have this CSS, what color is the paragraph?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#special-p 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background-color: red;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background-color: blue;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Fighting the waterfall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4113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E3396B-D665-F575-25AC-15FE7AB3E049}"/>
              </a:ext>
            </a:extLst>
          </p:cNvPr>
          <p:cNvSpPr/>
          <p:nvPr/>
        </p:nvSpPr>
        <p:spPr>
          <a:xfrm>
            <a:off x="1245190" y="1684149"/>
            <a:ext cx="8735717" cy="1198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&lt;div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=“home-item theme-1”</a:t>
            </a:r>
          </a:p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=“about-section”&gt;  … &lt;/div&gt;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 should be 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 give a specific element unique styling. </a:t>
            </a:r>
          </a:p>
          <a:p>
            <a:endParaRPr lang="en-US" sz="36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Classes can be re-used, and elements can (and often) have multiple classes.</a:t>
            </a:r>
            <a:endParaRPr lang="en-US" sz="36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 ids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7771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733279-F0CE-74E7-A053-5C5567278A12}"/>
              </a:ext>
            </a:extLst>
          </p:cNvPr>
          <p:cNvSpPr/>
          <p:nvPr/>
        </p:nvSpPr>
        <p:spPr>
          <a:xfrm>
            <a:off x="1245192" y="1678983"/>
            <a:ext cx="8616896" cy="121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51986F-0402-E687-301C-548F5C7EE482}"/>
              </a:ext>
            </a:extLst>
          </p:cNvPr>
          <p:cNvSpPr/>
          <p:nvPr/>
        </p:nvSpPr>
        <p:spPr>
          <a:xfrm>
            <a:off x="1108883" y="3347123"/>
            <a:ext cx="5276419" cy="1772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272000" cy="1364793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&lt;div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=“home-item theme-1”</a:t>
            </a:r>
          </a:p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=“about-section”&gt;  … &lt;/div&gt;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home-item { … }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about-section { … 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 ids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4127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35873D-4C3A-0825-8007-A1FB71C3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1569442"/>
            <a:ext cx="4778440" cy="460676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45DEC1-446E-F7F1-9A05-F02C521F1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233" y="1726163"/>
            <a:ext cx="3826329" cy="4412637"/>
          </a:xfrm>
        </p:spPr>
        <p:txBody>
          <a:bodyPr/>
          <a:lstStyle/>
          <a:p>
            <a:r>
              <a:rPr lang="en-US" sz="2400" dirty="0"/>
              <a:t>Here’s an example of some CSS I wrote for the intro slide. * modifies </a:t>
            </a:r>
            <a:r>
              <a:rPr lang="en-US" sz="2400" b="1" dirty="0"/>
              <a:t>all elements like in SQL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Then I have some code that only affects objects in the ‘</a:t>
            </a:r>
            <a:r>
              <a:rPr lang="en-US" sz="2400" dirty="0" err="1"/>
              <a:t>fullscreen</a:t>
            </a:r>
            <a:r>
              <a:rPr lang="en-US" sz="2400" dirty="0"/>
              <a:t>’ class.</a:t>
            </a:r>
          </a:p>
        </p:txBody>
      </p:sp>
    </p:spTree>
    <p:extLst>
      <p:ext uri="{BB962C8B-B14F-4D97-AF65-F5344CB8AC3E}">
        <p14:creationId xmlns:p14="http://schemas.microsoft.com/office/powerpoint/2010/main" val="24071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9E17BF-49AB-CB4A-20AE-CFA9C182ACFE}"/>
              </a:ext>
            </a:extLst>
          </p:cNvPr>
          <p:cNvSpPr/>
          <p:nvPr/>
        </p:nvSpPr>
        <p:spPr>
          <a:xfrm>
            <a:off x="1062708" y="3376955"/>
            <a:ext cx="6293821" cy="17536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Good design practice is to use CSS variables to organize themes etc.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--main-color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 #e3e3e3;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5616DAB6-312C-C072-CE80-44BAE05D54E8}"/>
              </a:ext>
            </a:extLst>
          </p:cNvPr>
          <p:cNvSpPr/>
          <p:nvPr/>
        </p:nvSpPr>
        <p:spPr>
          <a:xfrm rot="19783300">
            <a:off x="3049078" y="4477423"/>
            <a:ext cx="466437" cy="89130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4D46B-AFE5-AE83-270D-675B9448438C}"/>
              </a:ext>
            </a:extLst>
          </p:cNvPr>
          <p:cNvSpPr txBox="1"/>
          <p:nvPr/>
        </p:nvSpPr>
        <p:spPr>
          <a:xfrm>
            <a:off x="3708401" y="5176348"/>
            <a:ext cx="648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CSS allows </a:t>
            </a:r>
            <a:r>
              <a:rPr lang="en-US" sz="2800" b="1" dirty="0"/>
              <a:t>custom attributes </a:t>
            </a:r>
            <a:r>
              <a:rPr lang="en-US" sz="2800" dirty="0"/>
              <a:t>by starting with --</a:t>
            </a:r>
          </a:p>
        </p:txBody>
      </p:sp>
    </p:spTree>
    <p:extLst>
      <p:ext uri="{BB962C8B-B14F-4D97-AF65-F5344CB8AC3E}">
        <p14:creationId xmlns:p14="http://schemas.microsoft.com/office/powerpoint/2010/main" val="70021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82C324-1616-3E0E-B094-7E5B77EC208F}"/>
              </a:ext>
            </a:extLst>
          </p:cNvPr>
          <p:cNvSpPr/>
          <p:nvPr/>
        </p:nvSpPr>
        <p:spPr>
          <a:xfrm>
            <a:off x="1172866" y="1689315"/>
            <a:ext cx="9799934" cy="39933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--main-color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 #e3e3e3;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p {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background-color: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--main-color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80525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7240AE-77BB-D68F-7128-24F83C9031A1}"/>
              </a:ext>
            </a:extLst>
          </p:cNvPr>
          <p:cNvSpPr/>
          <p:nvPr/>
        </p:nvSpPr>
        <p:spPr>
          <a:xfrm>
            <a:off x="1147036" y="3899897"/>
            <a:ext cx="6664110" cy="17104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493BFA-9E84-4FEB-6968-8D410FABE7E9}"/>
              </a:ext>
            </a:extLst>
          </p:cNvPr>
          <p:cNvSpPr/>
          <p:nvPr/>
        </p:nvSpPr>
        <p:spPr>
          <a:xfrm>
            <a:off x="1260529" y="1751308"/>
            <a:ext cx="1374183" cy="4875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:root  is a </a:t>
            </a:r>
            <a:r>
              <a:rPr lang="en-US" sz="3600" i="1" dirty="0">
                <a:solidFill>
                  <a:srgbClr val="000000"/>
                </a:solidFill>
                <a:latin typeface="Consolas" panose="020B0609020204030204" pitchFamily="49" charset="0"/>
              </a:rPr>
              <a:t>pseudo-element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. These are a   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   little odd, but sometimes useful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    e.g.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</a:t>
            </a:r>
            <a:r>
              <a:rPr lang="en-US" sz="3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:hover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background-color: black;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3996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191A-11C5-E195-AC9F-9A3BCF20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display   color   padding   margin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height    width   border    font-weight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display   text-align    flex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position  outline</a:t>
            </a:r>
          </a:p>
          <a:p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and many more!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CSS selectors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80034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B49D9B1-F5E2-754A-2C4A-9B61543DD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314908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655B5C6A-AA81-DE40-6F03-D27051D4C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" r="10259"/>
          <a:stretch/>
        </p:blipFill>
        <p:spPr>
          <a:xfrm>
            <a:off x="2133633" y="1621003"/>
            <a:ext cx="7924734" cy="433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01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2ED4D3-40DF-EA20-1133-778CA9D74CEA}"/>
              </a:ext>
            </a:extLst>
          </p:cNvPr>
          <p:cNvSpPr/>
          <p:nvPr/>
        </p:nvSpPr>
        <p:spPr>
          <a:xfrm>
            <a:off x="1085963" y="1953963"/>
            <a:ext cx="7101649" cy="3429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B61DD4F-77C0-2E41-63E5-DC6E6D528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919584"/>
            <a:ext cx="10272000" cy="3229689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.container {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display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flex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flex-direction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 column;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align-items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 center;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 center;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BF1A5C4-4ACD-E487-E9E8-451C42EBABA0}"/>
              </a:ext>
            </a:extLst>
          </p:cNvPr>
          <p:cNvSpPr/>
          <p:nvPr/>
        </p:nvSpPr>
        <p:spPr>
          <a:xfrm>
            <a:off x="5601854" y="2614928"/>
            <a:ext cx="2543770" cy="4387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769D1-EE1E-692A-517A-5B8E92D4665A}"/>
              </a:ext>
            </a:extLst>
          </p:cNvPr>
          <p:cNvSpPr txBox="1"/>
          <p:nvPr/>
        </p:nvSpPr>
        <p:spPr>
          <a:xfrm>
            <a:off x="8313575" y="1864795"/>
            <a:ext cx="1708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tamaran" panose="020B0604020202020204"/>
              </a:rPr>
              <a:t>The secret sauce!</a:t>
            </a:r>
          </a:p>
        </p:txBody>
      </p:sp>
    </p:spTree>
    <p:extLst>
      <p:ext uri="{BB962C8B-B14F-4D97-AF65-F5344CB8AC3E}">
        <p14:creationId xmlns:p14="http://schemas.microsoft.com/office/powerpoint/2010/main" val="210156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D8F664-884E-A5B4-6F81-90D8E37A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63" y="1600929"/>
            <a:ext cx="8398874" cy="45752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7B0DCC4-3547-B8B9-35A5-DB5975E67DFC}"/>
              </a:ext>
            </a:extLst>
          </p:cNvPr>
          <p:cNvSpPr/>
          <p:nvPr/>
        </p:nvSpPr>
        <p:spPr>
          <a:xfrm>
            <a:off x="2914073" y="2018145"/>
            <a:ext cx="817418" cy="370378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F3786A-913F-A18B-45B6-97C13DD075DC}"/>
              </a:ext>
            </a:extLst>
          </p:cNvPr>
          <p:cNvSpPr/>
          <p:nvPr/>
        </p:nvSpPr>
        <p:spPr>
          <a:xfrm>
            <a:off x="4341091" y="2202873"/>
            <a:ext cx="2890982" cy="3371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E71224B-EF05-C939-80AC-9FCA4191830B}"/>
              </a:ext>
            </a:extLst>
          </p:cNvPr>
          <p:cNvSpPr/>
          <p:nvPr/>
        </p:nvSpPr>
        <p:spPr>
          <a:xfrm>
            <a:off x="7784368" y="2580669"/>
            <a:ext cx="2322945" cy="1630218"/>
          </a:xfrm>
          <a:prstGeom prst="wedgeRoundRectCallout">
            <a:avLst>
              <a:gd name="adj1" fmla="val -80882"/>
              <a:gd name="adj2" fmla="val -5197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</a:t>
            </a:r>
            <a:r>
              <a:rPr lang="en-US" sz="2400" dirty="0"/>
              <a:t> direction inner div / container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B20C7A5-7705-93A4-B373-9B7C283B923E}"/>
              </a:ext>
            </a:extLst>
          </p:cNvPr>
          <p:cNvSpPr/>
          <p:nvPr/>
        </p:nvSpPr>
        <p:spPr>
          <a:xfrm>
            <a:off x="887490" y="2868362"/>
            <a:ext cx="2322945" cy="1630218"/>
          </a:xfrm>
          <a:prstGeom prst="wedgeRoundRectCallout">
            <a:avLst>
              <a:gd name="adj1" fmla="val 47853"/>
              <a:gd name="adj2" fmla="val 63645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</a:t>
            </a:r>
            <a:r>
              <a:rPr lang="en-US" sz="2400" dirty="0"/>
              <a:t> direction outer div / container</a:t>
            </a:r>
          </a:p>
        </p:txBody>
      </p:sp>
    </p:spTree>
    <p:extLst>
      <p:ext uri="{BB962C8B-B14F-4D97-AF65-F5344CB8AC3E}">
        <p14:creationId xmlns:p14="http://schemas.microsoft.com/office/powerpoint/2010/main" val="66882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56D47-BD97-2176-D56D-88C2738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64D6B-6DDE-D84F-25DB-1689248E2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D8F664-884E-A5B4-6F81-90D8E37A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63" y="1600929"/>
            <a:ext cx="8398874" cy="45752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869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It’s getting lively</a:t>
            </a:r>
          </a:p>
        </p:txBody>
      </p:sp>
    </p:spTree>
    <p:extLst>
      <p:ext uri="{BB962C8B-B14F-4D97-AF65-F5344CB8AC3E}">
        <p14:creationId xmlns:p14="http://schemas.microsoft.com/office/powerpoint/2010/main" val="13076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pic>
        <p:nvPicPr>
          <p:cNvPr id="1026" name="Picture 2" descr="How did Javascript's name come by? - YouTube">
            <a:extLst>
              <a:ext uri="{FF2B5EF4-FFF2-40B4-BE49-F238E27FC236}">
                <a16:creationId xmlns:a16="http://schemas.microsoft.com/office/drawing/2014/main" id="{D45FF704-9C65-9A3B-C9C3-9EE06D2C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93" y="1556127"/>
            <a:ext cx="8105614" cy="455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38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488DAA-64E8-EE85-115F-D6755DF05012}"/>
              </a:ext>
            </a:extLst>
          </p:cNvPr>
          <p:cNvSpPr/>
          <p:nvPr/>
        </p:nvSpPr>
        <p:spPr>
          <a:xfrm>
            <a:off x="5693044" y="2970508"/>
            <a:ext cx="1833966" cy="4804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18BD5-5856-B734-7CD2-363B42D165C6}"/>
              </a:ext>
            </a:extLst>
          </p:cNvPr>
          <p:cNvSpPr/>
          <p:nvPr/>
        </p:nvSpPr>
        <p:spPr>
          <a:xfrm>
            <a:off x="5904855" y="3822916"/>
            <a:ext cx="4985288" cy="480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157400-5B8E-3ED8-EB87-42A416111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Consolas" panose="020B0609020204030204" pitchFamily="49" charset="0"/>
              </a:rPr>
              <a:t>Can write JavaScript within HTML script tags, or again, as preferred, in a separate file. 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We write JavaScript in </a:t>
            </a:r>
            <a:r>
              <a:rPr lang="en-US" sz="2800" b="1" dirty="0">
                <a:latin typeface="Consolas" panose="020B0609020204030204" pitchFamily="49" charset="0"/>
              </a:rPr>
              <a:t>.</a:t>
            </a:r>
            <a:r>
              <a:rPr lang="en-US" sz="2800" b="1" dirty="0" err="1">
                <a:latin typeface="Consolas" panose="020B0609020204030204" pitchFamily="49" charset="0"/>
              </a:rPr>
              <a:t>js</a:t>
            </a:r>
            <a:r>
              <a:rPr lang="en-US" sz="2800" b="1" dirty="0">
                <a:latin typeface="Consolas" panose="020B0609020204030204" pitchFamily="49" charset="0"/>
              </a:rPr>
              <a:t> files</a:t>
            </a:r>
            <a:r>
              <a:rPr lang="en-US" sz="2800" dirty="0">
                <a:latin typeface="Consolas" panose="020B0609020204030204" pitchFamily="49" charset="0"/>
              </a:rPr>
              <a:t>.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You can include the via </a:t>
            </a:r>
            <a:r>
              <a:rPr lang="en-US" sz="2800" b="1" dirty="0">
                <a:latin typeface="Consolas" panose="020B0609020204030204" pitchFamily="49" charset="0"/>
              </a:rPr>
              <a:t>&lt;script </a:t>
            </a:r>
            <a:r>
              <a:rPr lang="en-US" sz="2800" b="1" dirty="0" err="1">
                <a:latin typeface="Consolas" panose="020B0609020204030204" pitchFamily="49" charset="0"/>
              </a:rPr>
              <a:t>src</a:t>
            </a:r>
            <a:r>
              <a:rPr lang="en-US" sz="2800" b="1" dirty="0">
                <a:latin typeface="Consolas" panose="020B0609020204030204" pitchFamily="49" charset="0"/>
              </a:rPr>
              <a:t>=“…”&gt;&lt;/script&gt;</a:t>
            </a:r>
          </a:p>
          <a:p>
            <a:endParaRPr lang="en-US" sz="2800" b="1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It is best to include these at the </a:t>
            </a:r>
            <a:r>
              <a:rPr lang="en-US" sz="2800" b="1" dirty="0">
                <a:latin typeface="Consolas" panose="020B0609020204030204" pitchFamily="49" charset="0"/>
              </a:rPr>
              <a:t>end of the body</a:t>
            </a:r>
            <a:r>
              <a:rPr lang="en-US" sz="2800" dirty="0">
                <a:latin typeface="Consolas" panose="020B0609020204030204" pitchFamily="49" charset="0"/>
              </a:rPr>
              <a:t> – load the content first, the animations second (unless required).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557413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F5F91-BBDC-CB2A-E3CF-E5B367FCF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You can print like in other languages via </a:t>
            </a:r>
            <a:r>
              <a:rPr lang="en-US" sz="3200" b="1" dirty="0">
                <a:latin typeface="Consolas" panose="020B0609020204030204" pitchFamily="49" charset="0"/>
              </a:rPr>
              <a:t>console.log(…) </a:t>
            </a:r>
          </a:p>
          <a:p>
            <a:endParaRPr lang="en-US" sz="3200" b="1" dirty="0">
              <a:latin typeface="Consolas" panose="020B0609020204030204" pitchFamily="49" charset="0"/>
            </a:endParaRPr>
          </a:p>
          <a:p>
            <a:r>
              <a:rPr lang="en-US" sz="3200" dirty="0"/>
              <a:t>This will print output to the </a:t>
            </a:r>
            <a:r>
              <a:rPr lang="en-US" sz="3200" b="1" dirty="0"/>
              <a:t>console</a:t>
            </a:r>
            <a:r>
              <a:rPr lang="en-US" sz="3200" dirty="0"/>
              <a:t> in</a:t>
            </a:r>
            <a:r>
              <a:rPr lang="en-US" sz="3200" b="1" dirty="0"/>
              <a:t> your browser</a:t>
            </a:r>
            <a:r>
              <a:rPr lang="en-US" sz="3200" dirty="0"/>
              <a:t>.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9A83A-DDB2-0753-28C3-2ADE8EAE6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747294" cy="4555200"/>
          </a:xfrm>
        </p:spPr>
        <p:txBody>
          <a:bodyPr/>
          <a:lstStyle/>
          <a:p>
            <a:r>
              <a:rPr lang="en-US" sz="2800" dirty="0"/>
              <a:t>JS in many ways resembles a blend of C and Python syntax.</a:t>
            </a:r>
          </a:p>
          <a:p>
            <a:endParaRPr lang="en-US" sz="2800" dirty="0"/>
          </a:p>
          <a:p>
            <a:r>
              <a:rPr lang="en-US" sz="2800" dirty="0"/>
              <a:t>Curly braces are back. For loop syntax is back. Types are not. (See typescript!)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C1CBBF-154A-8486-1607-D88CA1977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77" y="723453"/>
            <a:ext cx="5100824" cy="54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13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0851D5-C3E3-4953-2F55-FF9452EA8313}"/>
              </a:ext>
            </a:extLst>
          </p:cNvPr>
          <p:cNvSpPr/>
          <p:nvPr/>
        </p:nvSpPr>
        <p:spPr>
          <a:xfrm>
            <a:off x="1126209" y="2562388"/>
            <a:ext cx="7532177" cy="3481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33014-81D8-FBA1-13DF-8E82ADFC1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/>
              <a:t>Javascript</a:t>
            </a:r>
            <a:r>
              <a:rPr lang="en-US" sz="2400" dirty="0"/>
              <a:t> allows us to manipulate the DOM. To do so, we need to get DOM objects:</a:t>
            </a:r>
            <a:endParaRPr lang="en-US" sz="1800" dirty="0"/>
          </a:p>
          <a:p>
            <a:endParaRPr lang="en-GB" sz="700" dirty="0"/>
          </a:p>
          <a:p>
            <a:pPr>
              <a:spcAft>
                <a:spcPts val="600"/>
              </a:spcAft>
            </a:pPr>
            <a:r>
              <a:rPr lang="en-GB" sz="2800" b="1" dirty="0">
                <a:latin typeface="Consolas" panose="020B0609020204030204" pitchFamily="49" charset="0"/>
              </a:rPr>
              <a:t>.</a:t>
            </a:r>
            <a:r>
              <a:rPr lang="en-GB" sz="2800" b="1" dirty="0" err="1">
                <a:latin typeface="Consolas" panose="020B0609020204030204" pitchFamily="49" charset="0"/>
              </a:rPr>
              <a:t>getElementById</a:t>
            </a:r>
            <a:r>
              <a:rPr lang="en-GB" sz="2800" dirty="0">
                <a:latin typeface="Consolas" panose="020B0609020204030204" pitchFamily="49" charset="0"/>
              </a:rPr>
              <a:t>		</a:t>
            </a:r>
            <a:r>
              <a:rPr lang="en-GB" sz="2800" b="0" dirty="0" err="1">
                <a:latin typeface="Consolas" panose="020B0609020204030204" pitchFamily="49" charset="0"/>
              </a:rPr>
              <a:t>document.getElementById</a:t>
            </a:r>
            <a:r>
              <a:rPr lang="en-GB" sz="2800" b="0" dirty="0">
                <a:latin typeface="Consolas" panose="020B0609020204030204" pitchFamily="49" charset="0"/>
              </a:rPr>
              <a:t>(‘main-p’)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.</a:t>
            </a:r>
            <a:r>
              <a:rPr lang="en-GB" sz="2800" b="1" dirty="0" err="1">
                <a:latin typeface="Consolas" panose="020B0609020204030204" pitchFamily="49" charset="0"/>
              </a:rPr>
              <a:t>querySelector</a:t>
            </a:r>
            <a:r>
              <a:rPr lang="en-GB" sz="2800" dirty="0">
                <a:latin typeface="Consolas" panose="020B0609020204030204" pitchFamily="49" charset="0"/>
              </a:rPr>
              <a:t>		</a:t>
            </a:r>
            <a:r>
              <a:rPr lang="en-GB" sz="2800" b="0" dirty="0" err="1">
                <a:latin typeface="Consolas" panose="020B0609020204030204" pitchFamily="49" charset="0"/>
              </a:rPr>
              <a:t>document.querySelector</a:t>
            </a:r>
            <a:r>
              <a:rPr lang="en-GB" sz="2800" b="0" dirty="0">
                <a:latin typeface="Consolas" panose="020B0609020204030204" pitchFamily="49" charset="0"/>
              </a:rPr>
              <a:t>(‘.item’)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.</a:t>
            </a:r>
            <a:r>
              <a:rPr lang="en-GB" sz="2800" b="1" dirty="0" err="1">
                <a:latin typeface="Consolas" panose="020B0609020204030204" pitchFamily="49" charset="0"/>
              </a:rPr>
              <a:t>querySelectorAll</a:t>
            </a:r>
            <a:r>
              <a:rPr lang="en-GB" sz="2800" dirty="0">
                <a:latin typeface="Consolas" panose="020B0609020204030204" pitchFamily="49" charset="0"/>
              </a:rPr>
              <a:t>		</a:t>
            </a:r>
            <a:r>
              <a:rPr lang="en-GB" sz="2800" b="0" dirty="0" err="1">
                <a:latin typeface="Consolas" panose="020B0609020204030204" pitchFamily="49" charset="0"/>
              </a:rPr>
              <a:t>document.querySelectorAll</a:t>
            </a:r>
            <a:r>
              <a:rPr lang="en-GB" sz="2800" b="0" dirty="0">
                <a:latin typeface="Consolas" panose="020B0609020204030204" pitchFamily="49" charset="0"/>
              </a:rPr>
              <a:t>(‘.item’)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.</a:t>
            </a:r>
            <a:r>
              <a:rPr lang="en-GB" sz="2800" b="1" dirty="0" err="1">
                <a:latin typeface="Consolas" panose="020B0609020204030204" pitchFamily="49" charset="0"/>
              </a:rPr>
              <a:t>parentElement</a:t>
            </a:r>
            <a:r>
              <a:rPr lang="en-GB" sz="2800" b="0" dirty="0">
                <a:latin typeface="Consolas" panose="020B0609020204030204" pitchFamily="49" charset="0"/>
              </a:rPr>
              <a:t>		</a:t>
            </a:r>
          </a:p>
          <a:p>
            <a:r>
              <a:rPr lang="en-GB" sz="2800" dirty="0">
                <a:latin typeface="Consolas" panose="020B0609020204030204" pitchFamily="49" charset="0"/>
              </a:rPr>
              <a:t>	</a:t>
            </a:r>
            <a:r>
              <a:rPr lang="en-GB" sz="2800" b="0" dirty="0" err="1">
                <a:latin typeface="Consolas" panose="020B0609020204030204" pitchFamily="49" charset="0"/>
              </a:rPr>
              <a:t>button.parentElement</a:t>
            </a:r>
            <a:endParaRPr lang="en-GB" sz="2800" b="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4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Document Object Model (DOM)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9D0EAB-D962-8E02-3588-5D7A2E22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92" y="1675840"/>
            <a:ext cx="6210984" cy="43142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A137E-AC81-AC2C-9F1A-8C9A31BF1282}"/>
              </a:ext>
            </a:extLst>
          </p:cNvPr>
          <p:cNvSpPr txBox="1"/>
          <p:nvPr/>
        </p:nvSpPr>
        <p:spPr>
          <a:xfrm>
            <a:off x="8186690" y="1994633"/>
            <a:ext cx="2954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tamaran" panose="020B0604020202020204"/>
                <a:hlinkClick r:id="rId3"/>
              </a:rPr>
              <a:t>scoreboard.html</a:t>
            </a:r>
            <a:r>
              <a:rPr lang="en-US" sz="3200" dirty="0">
                <a:latin typeface="Catamaran" panose="020B0604020202020204"/>
              </a:rPr>
              <a:t> from week 8 code.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87A35-188C-7DCE-3A3E-CA1E1EDA2B0A}"/>
              </a:ext>
            </a:extLst>
          </p:cNvPr>
          <p:cNvSpPr txBox="1"/>
          <p:nvPr/>
        </p:nvSpPr>
        <p:spPr>
          <a:xfrm>
            <a:off x="8186690" y="4238578"/>
            <a:ext cx="2954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tamaran" panose="020B0604020202020204"/>
              </a:rPr>
              <a:t>Document is a </a:t>
            </a:r>
            <a:r>
              <a:rPr lang="en-US" sz="3200" b="1" dirty="0">
                <a:latin typeface="Catamaran" panose="020B0604020202020204"/>
              </a:rPr>
              <a:t>tree</a:t>
            </a:r>
            <a:r>
              <a:rPr lang="en-US" sz="3200" dirty="0">
                <a:latin typeface="Catamaran" panose="020B0604020202020204"/>
              </a:rPr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4772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0851D5-C3E3-4953-2F55-FF9452EA8313}"/>
              </a:ext>
            </a:extLst>
          </p:cNvPr>
          <p:cNvSpPr/>
          <p:nvPr/>
        </p:nvSpPr>
        <p:spPr>
          <a:xfrm>
            <a:off x="1292907" y="2276969"/>
            <a:ext cx="9164666" cy="34664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GB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createElement</a:t>
            </a:r>
            <a:r>
              <a:rPr lang="en-GB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GB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>
              <a:spcAft>
                <a:spcPts val="1200"/>
              </a:spcAft>
            </a:pPr>
            <a:r>
              <a:rPr lang="en-GB" sz="3200" b="0" dirty="0">
                <a:solidFill>
                  <a:schemeClr val="tx1"/>
                </a:solidFill>
                <a:latin typeface="Consolas" panose="020B0609020204030204" pitchFamily="49" charset="0"/>
              </a:rPr>
              <a:t>let p = </a:t>
            </a:r>
            <a:r>
              <a:rPr lang="en-GB" sz="3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document.createElement</a:t>
            </a:r>
            <a:r>
              <a:rPr lang="en-GB" sz="3200" b="0" dirty="0">
                <a:solidFill>
                  <a:schemeClr val="tx1"/>
                </a:solidFill>
                <a:latin typeface="Consolas" panose="020B0609020204030204" pitchFamily="49" charset="0"/>
              </a:rPr>
              <a:t>(‘p’);</a:t>
            </a:r>
            <a:endParaRPr lang="en-GB" sz="3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GB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innerHTML</a:t>
            </a:r>
            <a:r>
              <a:rPr lang="en-GB" sz="32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>
              <a:spcAft>
                <a:spcPts val="1200"/>
              </a:spcAft>
            </a:pPr>
            <a:r>
              <a:rPr lang="en-GB" sz="3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p.innerHTML</a:t>
            </a:r>
            <a:r>
              <a:rPr lang="en-GB" sz="3200" b="0" dirty="0">
                <a:solidFill>
                  <a:schemeClr val="tx1"/>
                </a:solidFill>
                <a:latin typeface="Consolas" panose="020B0609020204030204" pitchFamily="49" charset="0"/>
              </a:rPr>
              <a:t>(‘New paragraph!’);</a:t>
            </a:r>
          </a:p>
          <a:p>
            <a:r>
              <a:rPr lang="en-GB" sz="3200" b="1" dirty="0">
                <a:solidFill>
                  <a:schemeClr val="tx1"/>
                </a:solidFill>
                <a:latin typeface="Consolas" panose="020B0609020204030204" pitchFamily="49" charset="0"/>
              </a:rPr>
              <a:t>.style</a:t>
            </a:r>
            <a:r>
              <a:rPr lang="en-GB" sz="3200" dirty="0">
                <a:solidFill>
                  <a:schemeClr val="tx1"/>
                </a:solidFill>
                <a:latin typeface="Consolas" panose="020B0609020204030204" pitchFamily="49" charset="0"/>
              </a:rPr>
              <a:t>			</a:t>
            </a:r>
          </a:p>
          <a:p>
            <a:r>
              <a:rPr lang="en-GB" sz="3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p.style.backgroundColor</a:t>
            </a:r>
            <a:r>
              <a:rPr lang="en-GB" sz="3200" b="0" dirty="0">
                <a:solidFill>
                  <a:schemeClr val="tx1"/>
                </a:solidFill>
                <a:latin typeface="Consolas" panose="020B0609020204030204" pitchFamily="49" charset="0"/>
              </a:rPr>
              <a:t> = “green”;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33014-81D8-FBA1-13DF-8E82ADFC1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272000" cy="517763"/>
          </a:xfrm>
        </p:spPr>
        <p:txBody>
          <a:bodyPr/>
          <a:lstStyle/>
          <a:p>
            <a:r>
              <a:rPr lang="en-US" sz="2400" dirty="0" err="1"/>
              <a:t>Javascript</a:t>
            </a:r>
            <a:r>
              <a:rPr lang="en-US" sz="2400" dirty="0"/>
              <a:t> also allows us to </a:t>
            </a:r>
            <a:r>
              <a:rPr lang="en-US" sz="2400" b="1" dirty="0"/>
              <a:t>manipulate </a:t>
            </a:r>
            <a:r>
              <a:rPr lang="en-US" sz="2400" dirty="0"/>
              <a:t>the DOM: 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9548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5A807-8D65-583D-73C5-EF6D948F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5458407"/>
            <a:ext cx="10272000" cy="717795"/>
          </a:xfrm>
        </p:spPr>
        <p:txBody>
          <a:bodyPr/>
          <a:lstStyle/>
          <a:p>
            <a:r>
              <a:rPr lang="en-US" sz="2800" dirty="0"/>
              <a:t>Variables represent actual </a:t>
            </a:r>
            <a:r>
              <a:rPr lang="en-US" sz="2800" b="1" dirty="0"/>
              <a:t>objects on the DOM/things on the page!</a:t>
            </a:r>
            <a:endParaRPr lang="en-US" sz="2800" dirty="0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D6E95E8-899C-AD68-8206-36822BF9A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91" y="1571720"/>
            <a:ext cx="9001418" cy="37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99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9EECE6-C462-6319-6070-A09E5B7BCCE6}"/>
              </a:ext>
            </a:extLst>
          </p:cNvPr>
          <p:cNvSpPr/>
          <p:nvPr/>
        </p:nvSpPr>
        <p:spPr>
          <a:xfrm>
            <a:off x="1219199" y="4623661"/>
            <a:ext cx="8880530" cy="10900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C1F5D-F27A-015B-AC3F-75A726FC3923}"/>
              </a:ext>
            </a:extLst>
          </p:cNvPr>
          <p:cNvSpPr/>
          <p:nvPr/>
        </p:nvSpPr>
        <p:spPr>
          <a:xfrm>
            <a:off x="1219199" y="1721862"/>
            <a:ext cx="9686441" cy="5563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listeners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F5F91-BBDC-CB2A-E3CF-E5B367FCF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&lt;DOM_ELT&gt;.</a:t>
            </a:r>
            <a:r>
              <a:rPr lang="en-US" sz="3200" b="1" dirty="0">
                <a:latin typeface="Consolas" panose="020B0609020204030204" pitchFamily="49" charset="0"/>
              </a:rPr>
              <a:t> </a:t>
            </a:r>
            <a:r>
              <a:rPr lang="en-US" sz="3200" dirty="0" err="1">
                <a:latin typeface="Consolas" panose="020B0609020204030204" pitchFamily="49" charset="0"/>
              </a:rPr>
              <a:t>addEventListener</a:t>
            </a:r>
            <a:r>
              <a:rPr lang="en-US" sz="3200" dirty="0">
                <a:latin typeface="Consolas" panose="020B0609020204030204" pitchFamily="49" charset="0"/>
              </a:rPr>
              <a:t>(</a:t>
            </a:r>
            <a:r>
              <a:rPr lang="en-US" sz="3200" b="1" dirty="0">
                <a:solidFill>
                  <a:srgbClr val="00B050"/>
                </a:solidFill>
                <a:latin typeface="Consolas" panose="020B0609020204030204" pitchFamily="49" charset="0"/>
              </a:rPr>
              <a:t>&lt;event&gt;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</a:rPr>
              <a:t>&lt;fun&gt;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</a:p>
          <a:p>
            <a:endParaRPr lang="en-GB" sz="3200" dirty="0"/>
          </a:p>
          <a:p>
            <a:r>
              <a:rPr lang="en-GB" sz="3200" b="0" dirty="0"/>
              <a:t>This creates an ‘event listener’ attached to this DOM element, every time &lt;event&gt; is detected at this element, it executes &lt;fun&gt;.</a:t>
            </a:r>
          </a:p>
          <a:p>
            <a:endParaRPr lang="en-GB" sz="3200" dirty="0"/>
          </a:p>
          <a:p>
            <a:r>
              <a:rPr lang="en-GB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button</a:t>
            </a:r>
            <a:r>
              <a:rPr lang="en-GB" sz="3200" dirty="0" err="1">
                <a:latin typeface="Consolas" panose="020B0609020204030204" pitchFamily="49" charset="0"/>
              </a:rPr>
              <a:t>.addEventListener</a:t>
            </a:r>
            <a:r>
              <a:rPr lang="en-GB" sz="3200" dirty="0">
                <a:latin typeface="Consolas" panose="020B0609020204030204" pitchFamily="49" charset="0"/>
              </a:rPr>
              <a:t>(‘</a:t>
            </a:r>
            <a:r>
              <a:rPr lang="en-GB" sz="3200" dirty="0">
                <a:solidFill>
                  <a:srgbClr val="00B050"/>
                </a:solidFill>
                <a:latin typeface="Consolas" panose="020B0609020204030204" pitchFamily="49" charset="0"/>
              </a:rPr>
              <a:t>click</a:t>
            </a:r>
            <a:r>
              <a:rPr lang="en-GB" sz="3200" dirty="0">
                <a:latin typeface="Consolas" panose="020B0609020204030204" pitchFamily="49" charset="0"/>
              </a:rPr>
              <a:t>’,  	                     </a:t>
            </a:r>
          </a:p>
          <a:p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</a:rPr>
              <a:t>        function() {alert(‘clicked!’)}</a:t>
            </a:r>
            <a:r>
              <a:rPr lang="en-GB" sz="3200" dirty="0">
                <a:latin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80369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8C1F5D-F27A-015B-AC3F-75A726FC3923}"/>
              </a:ext>
            </a:extLst>
          </p:cNvPr>
          <p:cNvSpPr/>
          <p:nvPr/>
        </p:nvSpPr>
        <p:spPr>
          <a:xfrm>
            <a:off x="1219199" y="1721862"/>
            <a:ext cx="9686441" cy="4322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button</a:t>
            </a:r>
            <a:r>
              <a:rPr lang="en-GB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.addEventListener</a:t>
            </a:r>
            <a:r>
              <a:rPr lang="en-GB" sz="2800" dirty="0">
                <a:solidFill>
                  <a:schemeClr val="tx1"/>
                </a:solidFill>
                <a:latin typeface="Consolas" panose="020B0609020204030204" pitchFamily="49" charset="0"/>
              </a:rPr>
              <a:t>(‘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click</a:t>
            </a:r>
            <a:r>
              <a:rPr lang="en-GB" sz="2800" dirty="0">
                <a:solidFill>
                  <a:schemeClr val="tx1"/>
                </a:solidFill>
                <a:latin typeface="Consolas" panose="020B0609020204030204" pitchFamily="49" charset="0"/>
              </a:rPr>
              <a:t>’,</a:t>
            </a:r>
            <a:r>
              <a:rPr lang="en-GB" sz="2800" dirty="0">
                <a:latin typeface="Consolas" panose="020B0609020204030204" pitchFamily="49" charset="0"/>
              </a:rPr>
              <a:t>             			</a:t>
            </a:r>
            <a:r>
              <a:rPr lang="en-GB" sz="2800" u="sng" dirty="0">
                <a:solidFill>
                  <a:srgbClr val="0070C0"/>
                </a:solidFill>
                <a:latin typeface="Consolas" panose="020B0609020204030204" pitchFamily="49" charset="0"/>
              </a:rPr>
              <a:t>function() {</a:t>
            </a:r>
            <a:r>
              <a:rPr lang="en-GB" sz="2800" u="sng" dirty="0">
                <a:solidFill>
                  <a:schemeClr val="tx1"/>
                </a:solidFill>
                <a:latin typeface="Consolas" panose="020B0609020204030204" pitchFamily="49" charset="0"/>
              </a:rPr>
              <a:t>alert(‘clicked!’)</a:t>
            </a:r>
            <a:r>
              <a:rPr lang="en-GB" sz="2800" u="sng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r>
              <a:rPr lang="en-GB" sz="2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280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handleAlert</a:t>
            </a:r>
            <a:r>
              <a:rPr lang="en-GB" sz="2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2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alert(“Loaded!");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8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GB" sz="28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dirty="0" err="1">
                <a:solidFill>
                  <a:srgbClr val="6A6967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GB" sz="2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GB" sz="28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GB" sz="28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GB" sz="2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GB" sz="28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handleAlert</a:t>
            </a:r>
            <a:r>
              <a:rPr lang="en-GB" sz="2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  <a:endParaRPr lang="en-GB" sz="1800" dirty="0">
              <a:latin typeface="Consolas" panose="020B0609020204030204" pitchFamily="49" charset="0"/>
            </a:endParaRPr>
          </a:p>
          <a:p>
            <a:pPr algn="ctr"/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CB8EFC-7014-AD13-9EA6-99FC686C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D4B83F-23C3-CEC0-C81D-6689CF1EFA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5">
              <a:lumMod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111764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PSET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Trivia time</a:t>
            </a:r>
          </a:p>
        </p:txBody>
      </p:sp>
    </p:spTree>
    <p:extLst>
      <p:ext uri="{BB962C8B-B14F-4D97-AF65-F5344CB8AC3E}">
        <p14:creationId xmlns:p14="http://schemas.microsoft.com/office/powerpoint/2010/main" val="367898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9465ED-3547-E791-67A1-B89C2A06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F5C385-DA4A-5821-2CD8-827493B168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E6968-59EA-DCAD-A7E2-0EFA920D1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2619875-5559-153E-E16F-757ACB5BBF67}"/>
              </a:ext>
            </a:extLst>
          </p:cNvPr>
          <p:cNvSpPr txBox="1">
            <a:spLocks/>
          </p:cNvSpPr>
          <p:nvPr/>
        </p:nvSpPr>
        <p:spPr>
          <a:xfrm>
            <a:off x="4999291" y="3681334"/>
            <a:ext cx="5576958" cy="1713502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dirty="0">
                <a:latin typeface="Catamaran" panose="020B0604020202020204"/>
              </a:rPr>
              <a:t>Let’s work on the Trivia problem set together!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940D6-E828-ED63-8006-E4AD92B3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833" y="1463164"/>
            <a:ext cx="6711042" cy="2087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0E12A-D776-A539-36D9-2A902FBD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25" y="1860111"/>
            <a:ext cx="2868059" cy="38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9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11C0C-427D-BA4B-2398-B92C846F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7" y="1651965"/>
            <a:ext cx="7322966" cy="41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0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894862"/>
            <a:ext cx="1767840" cy="499872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97EA9E1-C2DE-6482-DEF6-7428BBA3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8" y="1462861"/>
            <a:ext cx="9211214" cy="49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9603B-3376-8CCF-2274-E54C077FE9C0}"/>
              </a:ext>
            </a:extLst>
          </p:cNvPr>
          <p:cNvSpPr/>
          <p:nvPr/>
        </p:nvSpPr>
        <p:spPr>
          <a:xfrm>
            <a:off x="1173018" y="2817092"/>
            <a:ext cx="3646243" cy="17413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B60C6-8125-856C-3879-5AF87A46A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Tags (almost) always appear </a:t>
            </a:r>
            <a:r>
              <a:rPr lang="en-US" sz="3200" b="1" dirty="0"/>
              <a:t>in</a:t>
            </a:r>
            <a:r>
              <a:rPr lang="en-US" sz="3200" dirty="0"/>
              <a:t> </a:t>
            </a:r>
            <a:r>
              <a:rPr lang="en-US" sz="3200" b="1" dirty="0"/>
              <a:t>pairs:</a:t>
            </a:r>
            <a:endParaRPr lang="en-US" sz="32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4000" b="1" dirty="0">
                <a:latin typeface="Consolas" panose="020B0609020204030204" pitchFamily="49" charset="0"/>
              </a:rPr>
              <a:t>&lt;</a:t>
            </a:r>
            <a:r>
              <a:rPr lang="en-US" sz="4000" b="1" dirty="0" err="1">
                <a:latin typeface="Consolas" panose="020B0609020204030204" pitchFamily="49" charset="0"/>
              </a:rPr>
              <a:t>opentag</a:t>
            </a:r>
            <a:r>
              <a:rPr lang="en-US" sz="4000" b="1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	</a:t>
            </a:r>
            <a:r>
              <a:rPr lang="en-US" sz="4000" i="1" dirty="0">
                <a:latin typeface="Consolas" panose="020B0609020204030204" pitchFamily="49" charset="0"/>
              </a:rPr>
              <a:t>content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&lt;/</a:t>
            </a:r>
            <a:r>
              <a:rPr lang="en-US" sz="4000" b="1" dirty="0" err="1">
                <a:latin typeface="Consolas" panose="020B0609020204030204" pitchFamily="49" charset="0"/>
              </a:rPr>
              <a:t>closetag</a:t>
            </a:r>
            <a:r>
              <a:rPr lang="en-US" sz="4000" b="1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88CFA-9E53-8608-93A4-C6204C8C3BC5}"/>
              </a:ext>
            </a:extLst>
          </p:cNvPr>
          <p:cNvSpPr/>
          <p:nvPr/>
        </p:nvSpPr>
        <p:spPr>
          <a:xfrm>
            <a:off x="6317890" y="5522562"/>
            <a:ext cx="1539751" cy="571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658D20E-568C-A6EF-BD9F-0E2A53E3BC37}"/>
              </a:ext>
            </a:extLst>
          </p:cNvPr>
          <p:cNvSpPr/>
          <p:nvPr/>
        </p:nvSpPr>
        <p:spPr>
          <a:xfrm>
            <a:off x="1440873" y="4696690"/>
            <a:ext cx="346364" cy="73890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80442CD-1D4E-B7DE-FA17-F3D27E5C333D}"/>
              </a:ext>
            </a:extLst>
          </p:cNvPr>
          <p:cNvSpPr/>
          <p:nvPr/>
        </p:nvSpPr>
        <p:spPr>
          <a:xfrm>
            <a:off x="6345382" y="2817091"/>
            <a:ext cx="3833091" cy="2138218"/>
          </a:xfrm>
          <a:prstGeom prst="wedgeRoundRectCallout">
            <a:avLst>
              <a:gd name="adj1" fmla="val -64568"/>
              <a:gd name="adj2" fmla="val -657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 you think of a tag that doesn’t need closing?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FE3C0-5627-E5A2-EAAB-715A1D23C4A1}"/>
              </a:ext>
            </a:extLst>
          </p:cNvPr>
          <p:cNvSpPr txBox="1"/>
          <p:nvPr/>
        </p:nvSpPr>
        <p:spPr>
          <a:xfrm>
            <a:off x="6312724" y="5027147"/>
            <a:ext cx="3976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one example: </a:t>
            </a:r>
            <a:r>
              <a:rPr lang="en-US" sz="3200" b="1" dirty="0">
                <a:latin typeface="Consolas" panose="020B0609020204030204" pitchFamily="49" charset="0"/>
              </a:rPr>
              <a:t>&lt;link&gt;</a:t>
            </a:r>
          </a:p>
        </p:txBody>
      </p:sp>
    </p:spTree>
    <p:extLst>
      <p:ext uri="{BB962C8B-B14F-4D97-AF65-F5344CB8AC3E}">
        <p14:creationId xmlns:p14="http://schemas.microsoft.com/office/powerpoint/2010/main" val="6185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BAF285-CB62-5DAB-0A19-989E9031EB8A}"/>
              </a:ext>
            </a:extLst>
          </p:cNvPr>
          <p:cNvSpPr/>
          <p:nvPr/>
        </p:nvSpPr>
        <p:spPr>
          <a:xfrm>
            <a:off x="1173018" y="2731156"/>
            <a:ext cx="6312663" cy="18925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B60C6-8125-856C-3879-5AF87A46A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You can </a:t>
            </a:r>
            <a:r>
              <a:rPr lang="en-US" sz="3200" dirty="0" err="1"/>
              <a:t>modiy</a:t>
            </a:r>
            <a:r>
              <a:rPr lang="en-US" sz="3200" dirty="0"/>
              <a:t> tags using </a:t>
            </a:r>
            <a:r>
              <a:rPr lang="en-US" sz="3200" b="1" dirty="0"/>
              <a:t>attributes</a:t>
            </a:r>
            <a:endParaRPr lang="en-US" sz="32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4000" b="1" dirty="0">
                <a:latin typeface="Consolas" panose="020B0609020204030204" pitchFamily="49" charset="0"/>
              </a:rPr>
              <a:t>&lt;p style=“</a:t>
            </a:r>
            <a:r>
              <a:rPr lang="en-US" sz="4000" b="1" dirty="0" err="1">
                <a:latin typeface="Consolas" panose="020B0609020204030204" pitchFamily="49" charset="0"/>
              </a:rPr>
              <a:t>color:blue</a:t>
            </a:r>
            <a:r>
              <a:rPr lang="en-US" sz="4000" b="1" dirty="0">
                <a:latin typeface="Consolas" panose="020B0609020204030204" pitchFamily="49" charset="0"/>
              </a:rPr>
              <a:t>”&gt;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	</a:t>
            </a:r>
            <a:r>
              <a:rPr lang="en-US" sz="4000" i="1" dirty="0">
                <a:latin typeface="Consolas" panose="020B0609020204030204" pitchFamily="49" charset="0"/>
              </a:rPr>
              <a:t>hi!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&lt;/p&gt;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A6D2F-6FD4-850E-BBB1-F53F76AE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37" y="4236104"/>
            <a:ext cx="1815480" cy="15498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84D18F5-21C3-9B6B-ABC8-779AB5282CAE}"/>
              </a:ext>
            </a:extLst>
          </p:cNvPr>
          <p:cNvSpPr/>
          <p:nvPr/>
        </p:nvSpPr>
        <p:spPr>
          <a:xfrm rot="1355628">
            <a:off x="5689766" y="4459373"/>
            <a:ext cx="1851891" cy="604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0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0F33B9-5D4B-6128-10BB-25386BF30DF4}"/>
              </a:ext>
            </a:extLst>
          </p:cNvPr>
          <p:cNvSpPr/>
          <p:nvPr/>
        </p:nvSpPr>
        <p:spPr>
          <a:xfrm>
            <a:off x="1173018" y="2666488"/>
            <a:ext cx="9587972" cy="24642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B60C6-8125-856C-3879-5AF87A46A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There’s loads of tags, here are some of the most common:</a:t>
            </a:r>
          </a:p>
          <a:p>
            <a:endParaRPr lang="en-US" sz="3200" b="1" dirty="0">
              <a:latin typeface="Consolas" panose="020B0609020204030204" pitchFamily="49" charset="0"/>
            </a:endParaRPr>
          </a:p>
          <a:p>
            <a:r>
              <a:rPr lang="en-US" sz="4000" b="1" dirty="0">
                <a:latin typeface="Consolas" panose="020B0609020204030204" pitchFamily="49" charset="0"/>
              </a:rPr>
              <a:t>&lt;div&gt;, &lt;p&gt;, &lt;</a:t>
            </a:r>
            <a:r>
              <a:rPr lang="en-US" sz="4000" b="1" dirty="0" err="1">
                <a:latin typeface="Consolas" panose="020B0609020204030204" pitchFamily="49" charset="0"/>
              </a:rPr>
              <a:t>img</a:t>
            </a:r>
            <a:r>
              <a:rPr lang="en-US" sz="4000" b="1" dirty="0">
                <a:latin typeface="Consolas" panose="020B0609020204030204" pitchFamily="49" charset="0"/>
              </a:rPr>
              <a:t>&gt;, &lt;link&gt;, &lt;</a:t>
            </a:r>
            <a:r>
              <a:rPr lang="en-US" sz="4000" b="1" dirty="0" err="1">
                <a:latin typeface="Consolas" panose="020B0609020204030204" pitchFamily="49" charset="0"/>
              </a:rPr>
              <a:t>hr</a:t>
            </a:r>
            <a:r>
              <a:rPr lang="en-US" sz="4000" b="1" dirty="0">
                <a:latin typeface="Consolas" panose="020B0609020204030204" pitchFamily="49" charset="0"/>
              </a:rPr>
              <a:t>&gt;, &lt;</a:t>
            </a:r>
            <a:r>
              <a:rPr lang="en-US" sz="4000" b="1" dirty="0" err="1">
                <a:latin typeface="Consolas" panose="020B0609020204030204" pitchFamily="49" charset="0"/>
              </a:rPr>
              <a:t>br</a:t>
            </a:r>
            <a:r>
              <a:rPr lang="en-US" sz="4000" b="1" dirty="0">
                <a:latin typeface="Consolas" panose="020B0609020204030204" pitchFamily="49" charset="0"/>
              </a:rPr>
              <a:t>&gt;, &lt;head&gt;, &lt;body&gt;, &lt;h1/2/3&gt;, &lt;header&gt;, &lt;section&gt;, &lt;span&gt;, &lt;</a:t>
            </a:r>
            <a:r>
              <a:rPr lang="en-US" sz="4000" b="1" dirty="0" err="1">
                <a:latin typeface="Consolas" panose="020B0609020204030204" pitchFamily="49" charset="0"/>
              </a:rPr>
              <a:t>ul</a:t>
            </a:r>
            <a:r>
              <a:rPr lang="en-US" sz="4000" b="1" dirty="0">
                <a:latin typeface="Consolas" panose="020B0609020204030204" pitchFamily="49" charset="0"/>
              </a:rPr>
              <a:t>&gt;, &lt;</a:t>
            </a:r>
            <a:r>
              <a:rPr lang="en-US" sz="4000" b="1" dirty="0" err="1">
                <a:latin typeface="Consolas" panose="020B0609020204030204" pitchFamily="49" charset="0"/>
              </a:rPr>
              <a:t>ol</a:t>
            </a:r>
            <a:r>
              <a:rPr lang="en-US" sz="4000" b="1" dirty="0">
                <a:latin typeface="Consolas" panose="020B0609020204030204" pitchFamily="49" charset="0"/>
              </a:rPr>
              <a:t>&gt;, &lt;li&gt;, &lt;a&gt; and many more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CCE06D-10E8-B3CB-2F9E-7DE0C5B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million possibilities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D0EE3-7170-86C2-8090-D1A7B266BA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203821403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4387</TotalTime>
  <Words>1218</Words>
  <Application>Microsoft Office PowerPoint</Application>
  <PresentationFormat>Widescreen</PresentationFormat>
  <Paragraphs>294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Catamaran</vt:lpstr>
      <vt:lpstr>Cormorant Garamond</vt:lpstr>
      <vt:lpstr>Proxima Nova</vt:lpstr>
      <vt:lpstr>Arial</vt:lpstr>
      <vt:lpstr>Calibri</vt:lpstr>
      <vt:lpstr>Consolas</vt:lpstr>
      <vt:lpstr>Cormorant Garamond Medium</vt:lpstr>
      <vt:lpstr>Roboto Condensed Light</vt:lpstr>
      <vt:lpstr>cs50_fall_23_v2</vt:lpstr>
      <vt:lpstr>Blue Slides</vt:lpstr>
      <vt:lpstr>PowerPoint Presentation</vt:lpstr>
      <vt:lpstr>Today’s plan</vt:lpstr>
      <vt:lpstr>HTML</vt:lpstr>
      <vt:lpstr>Document Object Model (DOM)</vt:lpstr>
      <vt:lpstr>Document Object Model (DOM)</vt:lpstr>
      <vt:lpstr>HTML</vt:lpstr>
      <vt:lpstr>HTML tags</vt:lpstr>
      <vt:lpstr>HTML attributes</vt:lpstr>
      <vt:lpstr>A million possibilities</vt:lpstr>
      <vt:lpstr>And a million more</vt:lpstr>
      <vt:lpstr>Writing HTML fast</vt:lpstr>
      <vt:lpstr>HTML example</vt:lpstr>
      <vt:lpstr>CSS</vt:lpstr>
      <vt:lpstr>Cascading Style Sheets</vt:lpstr>
      <vt:lpstr>Cascading Style Sheets</vt:lpstr>
      <vt:lpstr>Cascading Style Sheets</vt:lpstr>
      <vt:lpstr>Cascading Style Sheets</vt:lpstr>
      <vt:lpstr>Cascading Style Sheets</vt:lpstr>
      <vt:lpstr>Why cascading style sheets?</vt:lpstr>
      <vt:lpstr>Previous example</vt:lpstr>
      <vt:lpstr>Let’s spice it up</vt:lpstr>
      <vt:lpstr>Fighting the waterfall</vt:lpstr>
      <vt:lpstr>Classes vs ids</vt:lpstr>
      <vt:lpstr>Classes vs ids</vt:lpstr>
      <vt:lpstr>CSS example</vt:lpstr>
      <vt:lpstr>CSS variables</vt:lpstr>
      <vt:lpstr>CSS variables</vt:lpstr>
      <vt:lpstr>CSS variables</vt:lpstr>
      <vt:lpstr>Common CSS selectors</vt:lpstr>
      <vt:lpstr>Flexbox</vt:lpstr>
      <vt:lpstr>Flexbox</vt:lpstr>
      <vt:lpstr>Flexbox example</vt:lpstr>
      <vt:lpstr>Flexbox example</vt:lpstr>
      <vt:lpstr>Javascript</vt:lpstr>
      <vt:lpstr>Javascript</vt:lpstr>
      <vt:lpstr>Javascript</vt:lpstr>
      <vt:lpstr>Console.log</vt:lpstr>
      <vt:lpstr>Basic JS</vt:lpstr>
      <vt:lpstr>Basic JS</vt:lpstr>
      <vt:lpstr>Basic JS</vt:lpstr>
      <vt:lpstr>Basic JS</vt:lpstr>
      <vt:lpstr>Event listeners</vt:lpstr>
      <vt:lpstr>Anonymous functions</vt:lpstr>
      <vt:lpstr>PSET</vt:lpstr>
      <vt:lpstr>PSETs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360</cp:revision>
  <dcterms:created xsi:type="dcterms:W3CDTF">2023-09-25T02:59:15Z</dcterms:created>
  <dcterms:modified xsi:type="dcterms:W3CDTF">2023-11-07T22:08:10Z</dcterms:modified>
</cp:coreProperties>
</file>